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3"/>
  </p:sldMasterIdLst>
  <p:notesMasterIdLst>
    <p:notesMasterId r:id="rId22"/>
  </p:notesMasterIdLst>
  <p:handoutMasterIdLst>
    <p:handoutMasterId r:id="rId23"/>
  </p:handoutMasterIdLst>
  <p:sldIdLst>
    <p:sldId id="267" r:id="rId4"/>
    <p:sldId id="1664" r:id="rId5"/>
    <p:sldId id="1648" r:id="rId6"/>
    <p:sldId id="1649" r:id="rId7"/>
    <p:sldId id="1652" r:id="rId8"/>
    <p:sldId id="1653" r:id="rId9"/>
    <p:sldId id="1654" r:id="rId10"/>
    <p:sldId id="1655" r:id="rId11"/>
    <p:sldId id="1656" r:id="rId12"/>
    <p:sldId id="1657" r:id="rId13"/>
    <p:sldId id="1658" r:id="rId14"/>
    <p:sldId id="1659" r:id="rId15"/>
    <p:sldId id="1660" r:id="rId16"/>
    <p:sldId id="1661" r:id="rId17"/>
    <p:sldId id="329" r:id="rId18"/>
    <p:sldId id="1662" r:id="rId19"/>
    <p:sldId id="1663" r:id="rId20"/>
    <p:sldId id="334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5" userDrawn="1">
          <p15:clr>
            <a:srgbClr val="A4A3A4"/>
          </p15:clr>
        </p15:guide>
        <p15:guide id="2" orient="horz" pos="1049" userDrawn="1">
          <p15:clr>
            <a:srgbClr val="A4A3A4"/>
          </p15:clr>
        </p15:guide>
        <p15:guide id="3" orient="horz" pos="3816" userDrawn="1">
          <p15:clr>
            <a:srgbClr val="A4A3A4"/>
          </p15:clr>
        </p15:guide>
        <p15:guide id="4" orient="horz" pos="4081" userDrawn="1">
          <p15:clr>
            <a:srgbClr val="A4A3A4"/>
          </p15:clr>
        </p15:guide>
        <p15:guide id="5" orient="horz" pos="4185" userDrawn="1">
          <p15:clr>
            <a:srgbClr val="A4A3A4"/>
          </p15:clr>
        </p15:guide>
        <p15:guide id="6" orient="horz" pos="890" userDrawn="1">
          <p15:clr>
            <a:srgbClr val="A4A3A4"/>
          </p15:clr>
        </p15:guide>
        <p15:guide id="7" pos="423" userDrawn="1">
          <p15:clr>
            <a:srgbClr val="A4A3A4"/>
          </p15:clr>
        </p15:guide>
        <p15:guide id="8" pos="7317" userDrawn="1">
          <p15:clr>
            <a:srgbClr val="A4A3A4"/>
          </p15:clr>
        </p15:guide>
        <p15:guide id="9" pos="3765" userDrawn="1">
          <p15:clr>
            <a:srgbClr val="A4A3A4"/>
          </p15:clr>
        </p15:guide>
        <p15:guide id="10" pos="39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as Dehn" initials="LD" lastIdx="2" clrIdx="0">
    <p:extLst>
      <p:ext uri="{19B8F6BF-5375-455C-9EA6-DF929625EA0E}">
        <p15:presenceInfo xmlns:p15="http://schemas.microsoft.com/office/powerpoint/2012/main" userId="Lukas Deh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190F"/>
    <a:srgbClr val="C00000"/>
    <a:srgbClr val="B2B2B2"/>
    <a:srgbClr val="DADADA"/>
    <a:srgbClr val="FF6400"/>
    <a:srgbClr val="AFCD05"/>
    <a:srgbClr val="4696B4"/>
    <a:srgbClr val="00A5E1"/>
    <a:srgbClr val="735AA5"/>
    <a:srgbClr val="EC1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A7B715-5D7C-42C9-83E4-63DFB5CE10B2}" v="35" dt="2025-03-25T16:40:01.860"/>
    <p1510:client id="{2D9335AA-B321-4BE4-8744-1372A813DA0E}" v="37" dt="2025-03-26T08:19:37.3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3" autoAdjust="0"/>
    <p:restoredTop sz="94660"/>
  </p:normalViewPr>
  <p:slideViewPr>
    <p:cSldViewPr snapToGrid="0" snapToObjects="1" showGuides="1">
      <p:cViewPr varScale="1">
        <p:scale>
          <a:sx n="86" d="100"/>
          <a:sy n="86" d="100"/>
        </p:scale>
        <p:origin x="618" y="96"/>
      </p:cViewPr>
      <p:guideLst>
        <p:guide orient="horz" pos="305"/>
        <p:guide orient="horz" pos="1049"/>
        <p:guide orient="horz" pos="3816"/>
        <p:guide orient="horz" pos="4081"/>
        <p:guide orient="horz" pos="4185"/>
        <p:guide orient="horz" pos="890"/>
        <p:guide pos="423"/>
        <p:guide pos="7317"/>
        <p:guide pos="3765"/>
        <p:guide pos="393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Plum" userId="eb9bab74-5a4e-4b3c-8922-19788f1925a1" providerId="ADAL" clId="{2D9335AA-B321-4BE4-8744-1372A813DA0E}"/>
    <pc:docChg chg="custSel modSld">
      <pc:chgData name="Christian Plum" userId="eb9bab74-5a4e-4b3c-8922-19788f1925a1" providerId="ADAL" clId="{2D9335AA-B321-4BE4-8744-1372A813DA0E}" dt="2025-03-26T08:20:55.765" v="53" actId="14100"/>
      <pc:docMkLst>
        <pc:docMk/>
      </pc:docMkLst>
      <pc:sldChg chg="modSp">
        <pc:chgData name="Christian Plum" userId="eb9bab74-5a4e-4b3c-8922-19788f1925a1" providerId="ADAL" clId="{2D9335AA-B321-4BE4-8744-1372A813DA0E}" dt="2025-03-26T08:14:50.053" v="7"/>
        <pc:sldMkLst>
          <pc:docMk/>
          <pc:sldMk cId="854817291" sldId="267"/>
        </pc:sldMkLst>
        <pc:spChg chg="mod">
          <ac:chgData name="Christian Plum" userId="eb9bab74-5a4e-4b3c-8922-19788f1925a1" providerId="ADAL" clId="{2D9335AA-B321-4BE4-8744-1372A813DA0E}" dt="2025-03-26T08:14:50.053" v="7"/>
          <ac:spMkLst>
            <pc:docMk/>
            <pc:sldMk cId="854817291" sldId="267"/>
            <ac:spMk id="2" creationId="{A73F34AA-6720-79FF-1813-BB3EE8DFE8DF}"/>
          </ac:spMkLst>
        </pc:spChg>
        <pc:spChg chg="mod">
          <ac:chgData name="Christian Plum" userId="eb9bab74-5a4e-4b3c-8922-19788f1925a1" providerId="ADAL" clId="{2D9335AA-B321-4BE4-8744-1372A813DA0E}" dt="2025-03-26T08:14:50.053" v="7"/>
          <ac:spMkLst>
            <pc:docMk/>
            <pc:sldMk cId="854817291" sldId="267"/>
            <ac:spMk id="3" creationId="{CC39A9AD-F679-2448-F859-C3BBFB61054E}"/>
          </ac:spMkLst>
        </pc:spChg>
        <pc:picChg chg="mod">
          <ac:chgData name="Christian Plum" userId="eb9bab74-5a4e-4b3c-8922-19788f1925a1" providerId="ADAL" clId="{2D9335AA-B321-4BE4-8744-1372A813DA0E}" dt="2025-03-26T08:14:50.053" v="7"/>
          <ac:picMkLst>
            <pc:docMk/>
            <pc:sldMk cId="854817291" sldId="267"/>
            <ac:picMk id="6" creationId="{BF9D4BAD-022B-E824-7F60-E8AE398B22EB}"/>
          </ac:picMkLst>
        </pc:picChg>
      </pc:sldChg>
      <pc:sldChg chg="modSp">
        <pc:chgData name="Christian Plum" userId="eb9bab74-5a4e-4b3c-8922-19788f1925a1" providerId="ADAL" clId="{2D9335AA-B321-4BE4-8744-1372A813DA0E}" dt="2025-03-26T08:14:50.053" v="7"/>
        <pc:sldMkLst>
          <pc:docMk/>
          <pc:sldMk cId="3565684079" sldId="324"/>
        </pc:sldMkLst>
        <pc:spChg chg="mod">
          <ac:chgData name="Christian Plum" userId="eb9bab74-5a4e-4b3c-8922-19788f1925a1" providerId="ADAL" clId="{2D9335AA-B321-4BE4-8744-1372A813DA0E}" dt="2025-03-26T08:14:50.053" v="7"/>
          <ac:spMkLst>
            <pc:docMk/>
            <pc:sldMk cId="3565684079" sldId="324"/>
            <ac:spMk id="3" creationId="{00000000-0000-0000-0000-000000000000}"/>
          </ac:spMkLst>
        </pc:spChg>
        <pc:spChg chg="mod">
          <ac:chgData name="Christian Plum" userId="eb9bab74-5a4e-4b3c-8922-19788f1925a1" providerId="ADAL" clId="{2D9335AA-B321-4BE4-8744-1372A813DA0E}" dt="2025-03-26T08:14:50.053" v="7"/>
          <ac:spMkLst>
            <pc:docMk/>
            <pc:sldMk cId="3565684079" sldId="324"/>
            <ac:spMk id="5" creationId="{00000000-0000-0000-0000-000000000000}"/>
          </ac:spMkLst>
        </pc:spChg>
        <pc:spChg chg="mod">
          <ac:chgData name="Christian Plum" userId="eb9bab74-5a4e-4b3c-8922-19788f1925a1" providerId="ADAL" clId="{2D9335AA-B321-4BE4-8744-1372A813DA0E}" dt="2025-03-26T08:14:50.053" v="7"/>
          <ac:spMkLst>
            <pc:docMk/>
            <pc:sldMk cId="3565684079" sldId="324"/>
            <ac:spMk id="10" creationId="{BD0BA55E-B690-4AF0-82B0-CD6B84EAF952}"/>
          </ac:spMkLst>
        </pc:spChg>
      </pc:sldChg>
      <pc:sldChg chg="modSp">
        <pc:chgData name="Christian Plum" userId="eb9bab74-5a4e-4b3c-8922-19788f1925a1" providerId="ADAL" clId="{2D9335AA-B321-4BE4-8744-1372A813DA0E}" dt="2025-03-26T08:14:50.053" v="7"/>
        <pc:sldMkLst>
          <pc:docMk/>
          <pc:sldMk cId="4273753270" sldId="325"/>
        </pc:sldMkLst>
        <pc:spChg chg="mod">
          <ac:chgData name="Christian Plum" userId="eb9bab74-5a4e-4b3c-8922-19788f1925a1" providerId="ADAL" clId="{2D9335AA-B321-4BE4-8744-1372A813DA0E}" dt="2025-03-26T08:14:50.053" v="7"/>
          <ac:spMkLst>
            <pc:docMk/>
            <pc:sldMk cId="4273753270" sldId="325"/>
            <ac:spMk id="3" creationId="{00000000-0000-0000-0000-000000000000}"/>
          </ac:spMkLst>
        </pc:spChg>
        <pc:spChg chg="mod">
          <ac:chgData name="Christian Plum" userId="eb9bab74-5a4e-4b3c-8922-19788f1925a1" providerId="ADAL" clId="{2D9335AA-B321-4BE4-8744-1372A813DA0E}" dt="2025-03-26T08:14:50.053" v="7"/>
          <ac:spMkLst>
            <pc:docMk/>
            <pc:sldMk cId="4273753270" sldId="325"/>
            <ac:spMk id="5" creationId="{00000000-0000-0000-0000-000000000000}"/>
          </ac:spMkLst>
        </pc:spChg>
        <pc:spChg chg="mod">
          <ac:chgData name="Christian Plum" userId="eb9bab74-5a4e-4b3c-8922-19788f1925a1" providerId="ADAL" clId="{2D9335AA-B321-4BE4-8744-1372A813DA0E}" dt="2025-03-26T08:14:50.053" v="7"/>
          <ac:spMkLst>
            <pc:docMk/>
            <pc:sldMk cId="4273753270" sldId="325"/>
            <ac:spMk id="7" creationId="{6AA11B1A-0085-4D95-ADFB-B6650BA3E169}"/>
          </ac:spMkLst>
        </pc:spChg>
      </pc:sldChg>
      <pc:sldChg chg="modSp">
        <pc:chgData name="Christian Plum" userId="eb9bab74-5a4e-4b3c-8922-19788f1925a1" providerId="ADAL" clId="{2D9335AA-B321-4BE4-8744-1372A813DA0E}" dt="2025-03-26T08:14:50.053" v="7"/>
        <pc:sldMkLst>
          <pc:docMk/>
          <pc:sldMk cId="2919934484" sldId="326"/>
        </pc:sldMkLst>
        <pc:spChg chg="mod">
          <ac:chgData name="Christian Plum" userId="eb9bab74-5a4e-4b3c-8922-19788f1925a1" providerId="ADAL" clId="{2D9335AA-B321-4BE4-8744-1372A813DA0E}" dt="2025-03-26T08:14:50.053" v="7"/>
          <ac:spMkLst>
            <pc:docMk/>
            <pc:sldMk cId="2919934484" sldId="326"/>
            <ac:spMk id="3" creationId="{00000000-0000-0000-0000-000000000000}"/>
          </ac:spMkLst>
        </pc:spChg>
        <pc:spChg chg="mod">
          <ac:chgData name="Christian Plum" userId="eb9bab74-5a4e-4b3c-8922-19788f1925a1" providerId="ADAL" clId="{2D9335AA-B321-4BE4-8744-1372A813DA0E}" dt="2025-03-26T08:14:50.053" v="7"/>
          <ac:spMkLst>
            <pc:docMk/>
            <pc:sldMk cId="2919934484" sldId="326"/>
            <ac:spMk id="5" creationId="{00000000-0000-0000-0000-000000000000}"/>
          </ac:spMkLst>
        </pc:spChg>
        <pc:spChg chg="mod">
          <ac:chgData name="Christian Plum" userId="eb9bab74-5a4e-4b3c-8922-19788f1925a1" providerId="ADAL" clId="{2D9335AA-B321-4BE4-8744-1372A813DA0E}" dt="2025-03-26T08:14:50.053" v="7"/>
          <ac:spMkLst>
            <pc:docMk/>
            <pc:sldMk cId="2919934484" sldId="326"/>
            <ac:spMk id="6" creationId="{4FBD53DA-E7DE-4EE0-91CB-CE502F6E7070}"/>
          </ac:spMkLst>
        </pc:spChg>
      </pc:sldChg>
      <pc:sldChg chg="modSp">
        <pc:chgData name="Christian Plum" userId="eb9bab74-5a4e-4b3c-8922-19788f1925a1" providerId="ADAL" clId="{2D9335AA-B321-4BE4-8744-1372A813DA0E}" dt="2025-03-26T08:14:50.053" v="7"/>
        <pc:sldMkLst>
          <pc:docMk/>
          <pc:sldMk cId="2262498500" sldId="327"/>
        </pc:sldMkLst>
        <pc:spChg chg="mod">
          <ac:chgData name="Christian Plum" userId="eb9bab74-5a4e-4b3c-8922-19788f1925a1" providerId="ADAL" clId="{2D9335AA-B321-4BE4-8744-1372A813DA0E}" dt="2025-03-26T08:14:50.053" v="7"/>
          <ac:spMkLst>
            <pc:docMk/>
            <pc:sldMk cId="2262498500" sldId="327"/>
            <ac:spMk id="3" creationId="{00000000-0000-0000-0000-000000000000}"/>
          </ac:spMkLst>
        </pc:spChg>
        <pc:spChg chg="mod">
          <ac:chgData name="Christian Plum" userId="eb9bab74-5a4e-4b3c-8922-19788f1925a1" providerId="ADAL" clId="{2D9335AA-B321-4BE4-8744-1372A813DA0E}" dt="2025-03-26T08:14:50.053" v="7"/>
          <ac:spMkLst>
            <pc:docMk/>
            <pc:sldMk cId="2262498500" sldId="327"/>
            <ac:spMk id="5" creationId="{00000000-0000-0000-0000-000000000000}"/>
          </ac:spMkLst>
        </pc:spChg>
      </pc:sldChg>
      <pc:sldChg chg="modSp">
        <pc:chgData name="Christian Plum" userId="eb9bab74-5a4e-4b3c-8922-19788f1925a1" providerId="ADAL" clId="{2D9335AA-B321-4BE4-8744-1372A813DA0E}" dt="2025-03-26T08:14:50.053" v="7"/>
        <pc:sldMkLst>
          <pc:docMk/>
          <pc:sldMk cId="631454124" sldId="328"/>
        </pc:sldMkLst>
        <pc:spChg chg="mod">
          <ac:chgData name="Christian Plum" userId="eb9bab74-5a4e-4b3c-8922-19788f1925a1" providerId="ADAL" clId="{2D9335AA-B321-4BE4-8744-1372A813DA0E}" dt="2025-03-26T08:14:50.053" v="7"/>
          <ac:spMkLst>
            <pc:docMk/>
            <pc:sldMk cId="631454124" sldId="328"/>
            <ac:spMk id="3" creationId="{00000000-0000-0000-0000-000000000000}"/>
          </ac:spMkLst>
        </pc:spChg>
        <pc:spChg chg="mod">
          <ac:chgData name="Christian Plum" userId="eb9bab74-5a4e-4b3c-8922-19788f1925a1" providerId="ADAL" clId="{2D9335AA-B321-4BE4-8744-1372A813DA0E}" dt="2025-03-26T08:14:50.053" v="7"/>
          <ac:spMkLst>
            <pc:docMk/>
            <pc:sldMk cId="631454124" sldId="328"/>
            <ac:spMk id="5" creationId="{00000000-0000-0000-0000-000000000000}"/>
          </ac:spMkLst>
        </pc:spChg>
        <pc:spChg chg="mod">
          <ac:chgData name="Christian Plum" userId="eb9bab74-5a4e-4b3c-8922-19788f1925a1" providerId="ADAL" clId="{2D9335AA-B321-4BE4-8744-1372A813DA0E}" dt="2025-03-26T08:14:50.053" v="7"/>
          <ac:spMkLst>
            <pc:docMk/>
            <pc:sldMk cId="631454124" sldId="328"/>
            <ac:spMk id="9" creationId="{2B62BD4A-DFD5-4CA1-AD5D-AAD6BD94FFD4}"/>
          </ac:spMkLst>
        </pc:spChg>
      </pc:sldChg>
      <pc:sldChg chg="modSp">
        <pc:chgData name="Christian Plum" userId="eb9bab74-5a4e-4b3c-8922-19788f1925a1" providerId="ADAL" clId="{2D9335AA-B321-4BE4-8744-1372A813DA0E}" dt="2025-03-26T08:14:50.053" v="7"/>
        <pc:sldMkLst>
          <pc:docMk/>
          <pc:sldMk cId="2586184028" sldId="329"/>
        </pc:sldMkLst>
        <pc:spChg chg="mod">
          <ac:chgData name="Christian Plum" userId="eb9bab74-5a4e-4b3c-8922-19788f1925a1" providerId="ADAL" clId="{2D9335AA-B321-4BE4-8744-1372A813DA0E}" dt="2025-03-26T08:14:50.053" v="7"/>
          <ac:spMkLst>
            <pc:docMk/>
            <pc:sldMk cId="2586184028" sldId="329"/>
            <ac:spMk id="3" creationId="{00000000-0000-0000-0000-000000000000}"/>
          </ac:spMkLst>
        </pc:spChg>
        <pc:spChg chg="mod">
          <ac:chgData name="Christian Plum" userId="eb9bab74-5a4e-4b3c-8922-19788f1925a1" providerId="ADAL" clId="{2D9335AA-B321-4BE4-8744-1372A813DA0E}" dt="2025-03-26T08:14:50.053" v="7"/>
          <ac:spMkLst>
            <pc:docMk/>
            <pc:sldMk cId="2586184028" sldId="329"/>
            <ac:spMk id="5" creationId="{00000000-0000-0000-0000-000000000000}"/>
          </ac:spMkLst>
        </pc:spChg>
        <pc:spChg chg="mod">
          <ac:chgData name="Christian Plum" userId="eb9bab74-5a4e-4b3c-8922-19788f1925a1" providerId="ADAL" clId="{2D9335AA-B321-4BE4-8744-1372A813DA0E}" dt="2025-03-26T08:14:50.053" v="7"/>
          <ac:spMkLst>
            <pc:docMk/>
            <pc:sldMk cId="2586184028" sldId="329"/>
            <ac:spMk id="8" creationId="{9D7E98C5-C4E1-44F3-9412-098AFD0935BF}"/>
          </ac:spMkLst>
        </pc:spChg>
      </pc:sldChg>
      <pc:sldChg chg="modSp">
        <pc:chgData name="Christian Plum" userId="eb9bab74-5a4e-4b3c-8922-19788f1925a1" providerId="ADAL" clId="{2D9335AA-B321-4BE4-8744-1372A813DA0E}" dt="2025-03-26T08:14:50.053" v="7"/>
        <pc:sldMkLst>
          <pc:docMk/>
          <pc:sldMk cId="1512027696" sldId="330"/>
        </pc:sldMkLst>
        <pc:spChg chg="mod">
          <ac:chgData name="Christian Plum" userId="eb9bab74-5a4e-4b3c-8922-19788f1925a1" providerId="ADAL" clId="{2D9335AA-B321-4BE4-8744-1372A813DA0E}" dt="2025-03-26T08:14:50.053" v="7"/>
          <ac:spMkLst>
            <pc:docMk/>
            <pc:sldMk cId="1512027696" sldId="330"/>
            <ac:spMk id="3" creationId="{00000000-0000-0000-0000-000000000000}"/>
          </ac:spMkLst>
        </pc:spChg>
        <pc:spChg chg="mod">
          <ac:chgData name="Christian Plum" userId="eb9bab74-5a4e-4b3c-8922-19788f1925a1" providerId="ADAL" clId="{2D9335AA-B321-4BE4-8744-1372A813DA0E}" dt="2025-03-26T08:14:50.053" v="7"/>
          <ac:spMkLst>
            <pc:docMk/>
            <pc:sldMk cId="1512027696" sldId="330"/>
            <ac:spMk id="5" creationId="{00000000-0000-0000-0000-000000000000}"/>
          </ac:spMkLst>
        </pc:spChg>
        <pc:spChg chg="mod">
          <ac:chgData name="Christian Plum" userId="eb9bab74-5a4e-4b3c-8922-19788f1925a1" providerId="ADAL" clId="{2D9335AA-B321-4BE4-8744-1372A813DA0E}" dt="2025-03-26T08:14:50.053" v="7"/>
          <ac:spMkLst>
            <pc:docMk/>
            <pc:sldMk cId="1512027696" sldId="330"/>
            <ac:spMk id="6" creationId="{710E4466-0507-40D2-B8B1-AC7BE2D89B8C}"/>
          </ac:spMkLst>
        </pc:spChg>
      </pc:sldChg>
      <pc:sldChg chg="modSp">
        <pc:chgData name="Christian Plum" userId="eb9bab74-5a4e-4b3c-8922-19788f1925a1" providerId="ADAL" clId="{2D9335AA-B321-4BE4-8744-1372A813DA0E}" dt="2025-03-26T08:14:50.053" v="7"/>
        <pc:sldMkLst>
          <pc:docMk/>
          <pc:sldMk cId="423275515" sldId="331"/>
        </pc:sldMkLst>
        <pc:spChg chg="mod">
          <ac:chgData name="Christian Plum" userId="eb9bab74-5a4e-4b3c-8922-19788f1925a1" providerId="ADAL" clId="{2D9335AA-B321-4BE4-8744-1372A813DA0E}" dt="2025-03-26T08:14:50.053" v="7"/>
          <ac:spMkLst>
            <pc:docMk/>
            <pc:sldMk cId="423275515" sldId="331"/>
            <ac:spMk id="2" creationId="{00000000-0000-0000-0000-000000000000}"/>
          </ac:spMkLst>
        </pc:spChg>
        <pc:spChg chg="mod">
          <ac:chgData name="Christian Plum" userId="eb9bab74-5a4e-4b3c-8922-19788f1925a1" providerId="ADAL" clId="{2D9335AA-B321-4BE4-8744-1372A813DA0E}" dt="2025-03-26T08:14:50.053" v="7"/>
          <ac:spMkLst>
            <pc:docMk/>
            <pc:sldMk cId="423275515" sldId="331"/>
            <ac:spMk id="3" creationId="{00000000-0000-0000-0000-000000000000}"/>
          </ac:spMkLst>
        </pc:spChg>
        <pc:spChg chg="mod">
          <ac:chgData name="Christian Plum" userId="eb9bab74-5a4e-4b3c-8922-19788f1925a1" providerId="ADAL" clId="{2D9335AA-B321-4BE4-8744-1372A813DA0E}" dt="2025-03-26T08:14:50.053" v="7"/>
          <ac:spMkLst>
            <pc:docMk/>
            <pc:sldMk cId="423275515" sldId="331"/>
            <ac:spMk id="5" creationId="{00000000-0000-0000-0000-000000000000}"/>
          </ac:spMkLst>
        </pc:spChg>
      </pc:sldChg>
      <pc:sldChg chg="modSp">
        <pc:chgData name="Christian Plum" userId="eb9bab74-5a4e-4b3c-8922-19788f1925a1" providerId="ADAL" clId="{2D9335AA-B321-4BE4-8744-1372A813DA0E}" dt="2025-03-26T08:14:50.053" v="7"/>
        <pc:sldMkLst>
          <pc:docMk/>
          <pc:sldMk cId="3101428101" sldId="334"/>
        </pc:sldMkLst>
        <pc:spChg chg="mod">
          <ac:chgData name="Christian Plum" userId="eb9bab74-5a4e-4b3c-8922-19788f1925a1" providerId="ADAL" clId="{2D9335AA-B321-4BE4-8744-1372A813DA0E}" dt="2025-03-26T08:14:50.053" v="7"/>
          <ac:spMkLst>
            <pc:docMk/>
            <pc:sldMk cId="3101428101" sldId="334"/>
            <ac:spMk id="14" creationId="{00000000-0000-0000-0000-000000000000}"/>
          </ac:spMkLst>
        </pc:spChg>
        <pc:spChg chg="mod">
          <ac:chgData name="Christian Plum" userId="eb9bab74-5a4e-4b3c-8922-19788f1925a1" providerId="ADAL" clId="{2D9335AA-B321-4BE4-8744-1372A813DA0E}" dt="2025-03-26T08:14:50.053" v="7"/>
          <ac:spMkLst>
            <pc:docMk/>
            <pc:sldMk cId="3101428101" sldId="334"/>
            <ac:spMk id="15" creationId="{00000000-0000-0000-0000-000000000000}"/>
          </ac:spMkLst>
        </pc:spChg>
        <pc:spChg chg="mod">
          <ac:chgData name="Christian Plum" userId="eb9bab74-5a4e-4b3c-8922-19788f1925a1" providerId="ADAL" clId="{2D9335AA-B321-4BE4-8744-1372A813DA0E}" dt="2025-03-26T08:14:50.053" v="7"/>
          <ac:spMkLst>
            <pc:docMk/>
            <pc:sldMk cId="3101428101" sldId="334"/>
            <ac:spMk id="16" creationId="{00000000-0000-0000-0000-000000000000}"/>
          </ac:spMkLst>
        </pc:spChg>
        <pc:spChg chg="mod">
          <ac:chgData name="Christian Plum" userId="eb9bab74-5a4e-4b3c-8922-19788f1925a1" providerId="ADAL" clId="{2D9335AA-B321-4BE4-8744-1372A813DA0E}" dt="2025-03-26T08:14:50.053" v="7"/>
          <ac:spMkLst>
            <pc:docMk/>
            <pc:sldMk cId="3101428101" sldId="334"/>
            <ac:spMk id="17" creationId="{00000000-0000-0000-0000-000000000000}"/>
          </ac:spMkLst>
        </pc:spChg>
      </pc:sldChg>
      <pc:sldChg chg="modSp">
        <pc:chgData name="Christian Plum" userId="eb9bab74-5a4e-4b3c-8922-19788f1925a1" providerId="ADAL" clId="{2D9335AA-B321-4BE4-8744-1372A813DA0E}" dt="2025-03-26T08:14:50.053" v="7"/>
        <pc:sldMkLst>
          <pc:docMk/>
          <pc:sldMk cId="735465457" sldId="655"/>
        </pc:sldMkLst>
        <pc:spChg chg="mod">
          <ac:chgData name="Christian Plum" userId="eb9bab74-5a4e-4b3c-8922-19788f1925a1" providerId="ADAL" clId="{2D9335AA-B321-4BE4-8744-1372A813DA0E}" dt="2025-03-26T08:14:50.053" v="7"/>
          <ac:spMkLst>
            <pc:docMk/>
            <pc:sldMk cId="735465457" sldId="655"/>
            <ac:spMk id="3" creationId="{00000000-0000-0000-0000-000000000000}"/>
          </ac:spMkLst>
        </pc:spChg>
        <pc:spChg chg="mod">
          <ac:chgData name="Christian Plum" userId="eb9bab74-5a4e-4b3c-8922-19788f1925a1" providerId="ADAL" clId="{2D9335AA-B321-4BE4-8744-1372A813DA0E}" dt="2025-03-26T08:14:50.053" v="7"/>
          <ac:spMkLst>
            <pc:docMk/>
            <pc:sldMk cId="735465457" sldId="655"/>
            <ac:spMk id="5" creationId="{00000000-0000-0000-0000-000000000000}"/>
          </ac:spMkLst>
        </pc:spChg>
        <pc:spChg chg="mod">
          <ac:chgData name="Christian Plum" userId="eb9bab74-5a4e-4b3c-8922-19788f1925a1" providerId="ADAL" clId="{2D9335AA-B321-4BE4-8744-1372A813DA0E}" dt="2025-03-26T08:14:50.053" v="7"/>
          <ac:spMkLst>
            <pc:docMk/>
            <pc:sldMk cId="735465457" sldId="655"/>
            <ac:spMk id="9" creationId="{BFEF60D8-AF9A-43F0-8291-5C1A9D91FB05}"/>
          </ac:spMkLst>
        </pc:spChg>
      </pc:sldChg>
      <pc:sldChg chg="modSp">
        <pc:chgData name="Christian Plum" userId="eb9bab74-5a4e-4b3c-8922-19788f1925a1" providerId="ADAL" clId="{2D9335AA-B321-4BE4-8744-1372A813DA0E}" dt="2025-03-26T08:14:50.053" v="7"/>
        <pc:sldMkLst>
          <pc:docMk/>
          <pc:sldMk cId="3157073990" sldId="657"/>
        </pc:sldMkLst>
        <pc:spChg chg="mod">
          <ac:chgData name="Christian Plum" userId="eb9bab74-5a4e-4b3c-8922-19788f1925a1" providerId="ADAL" clId="{2D9335AA-B321-4BE4-8744-1372A813DA0E}" dt="2025-03-26T08:14:50.053" v="7"/>
          <ac:spMkLst>
            <pc:docMk/>
            <pc:sldMk cId="3157073990" sldId="657"/>
            <ac:spMk id="2" creationId="{2D9C9015-F447-401E-96C4-F212A5A419AB}"/>
          </ac:spMkLst>
        </pc:spChg>
        <pc:spChg chg="mod">
          <ac:chgData name="Christian Plum" userId="eb9bab74-5a4e-4b3c-8922-19788f1925a1" providerId="ADAL" clId="{2D9335AA-B321-4BE4-8744-1372A813DA0E}" dt="2025-03-26T08:14:50.053" v="7"/>
          <ac:spMkLst>
            <pc:docMk/>
            <pc:sldMk cId="3157073990" sldId="657"/>
            <ac:spMk id="3" creationId="{3F444125-BB8C-446B-B523-BB28559F6E2E}"/>
          </ac:spMkLst>
        </pc:spChg>
        <pc:spChg chg="mod">
          <ac:chgData name="Christian Plum" userId="eb9bab74-5a4e-4b3c-8922-19788f1925a1" providerId="ADAL" clId="{2D9335AA-B321-4BE4-8744-1372A813DA0E}" dt="2025-03-26T08:14:50.053" v="7"/>
          <ac:spMkLst>
            <pc:docMk/>
            <pc:sldMk cId="3157073990" sldId="657"/>
            <ac:spMk id="5" creationId="{D0F63D97-EE91-44AF-B50F-F55E7627B462}"/>
          </ac:spMkLst>
        </pc:spChg>
      </pc:sldChg>
      <pc:sldChg chg="modSp">
        <pc:chgData name="Christian Plum" userId="eb9bab74-5a4e-4b3c-8922-19788f1925a1" providerId="ADAL" clId="{2D9335AA-B321-4BE4-8744-1372A813DA0E}" dt="2025-03-26T08:14:50.053" v="7"/>
        <pc:sldMkLst>
          <pc:docMk/>
          <pc:sldMk cId="506214883" sldId="659"/>
        </pc:sldMkLst>
        <pc:spChg chg="mod">
          <ac:chgData name="Christian Plum" userId="eb9bab74-5a4e-4b3c-8922-19788f1925a1" providerId="ADAL" clId="{2D9335AA-B321-4BE4-8744-1372A813DA0E}" dt="2025-03-26T08:14:50.053" v="7"/>
          <ac:spMkLst>
            <pc:docMk/>
            <pc:sldMk cId="506214883" sldId="659"/>
            <ac:spMk id="2" creationId="{2D9C9015-F447-401E-96C4-F212A5A419AB}"/>
          </ac:spMkLst>
        </pc:spChg>
        <pc:spChg chg="mod">
          <ac:chgData name="Christian Plum" userId="eb9bab74-5a4e-4b3c-8922-19788f1925a1" providerId="ADAL" clId="{2D9335AA-B321-4BE4-8744-1372A813DA0E}" dt="2025-03-26T08:14:50.053" v="7"/>
          <ac:spMkLst>
            <pc:docMk/>
            <pc:sldMk cId="506214883" sldId="659"/>
            <ac:spMk id="3" creationId="{3F444125-BB8C-446B-B523-BB28559F6E2E}"/>
          </ac:spMkLst>
        </pc:spChg>
        <pc:spChg chg="mod">
          <ac:chgData name="Christian Plum" userId="eb9bab74-5a4e-4b3c-8922-19788f1925a1" providerId="ADAL" clId="{2D9335AA-B321-4BE4-8744-1372A813DA0E}" dt="2025-03-26T08:14:50.053" v="7"/>
          <ac:spMkLst>
            <pc:docMk/>
            <pc:sldMk cId="506214883" sldId="659"/>
            <ac:spMk id="5" creationId="{D0F63D97-EE91-44AF-B50F-F55E7627B462}"/>
          </ac:spMkLst>
        </pc:spChg>
      </pc:sldChg>
      <pc:sldChg chg="modSp">
        <pc:chgData name="Christian Plum" userId="eb9bab74-5a4e-4b3c-8922-19788f1925a1" providerId="ADAL" clId="{2D9335AA-B321-4BE4-8744-1372A813DA0E}" dt="2025-03-26T08:14:50.053" v="7"/>
        <pc:sldMkLst>
          <pc:docMk/>
          <pc:sldMk cId="1575624279" sldId="1633"/>
        </pc:sldMkLst>
        <pc:spChg chg="mod">
          <ac:chgData name="Christian Plum" userId="eb9bab74-5a4e-4b3c-8922-19788f1925a1" providerId="ADAL" clId="{2D9335AA-B321-4BE4-8744-1372A813DA0E}" dt="2025-03-26T08:14:50.053" v="7"/>
          <ac:spMkLst>
            <pc:docMk/>
            <pc:sldMk cId="1575624279" sldId="1633"/>
            <ac:spMk id="2" creationId="{2D9C9015-F447-401E-96C4-F212A5A419AB}"/>
          </ac:spMkLst>
        </pc:spChg>
        <pc:spChg chg="mod">
          <ac:chgData name="Christian Plum" userId="eb9bab74-5a4e-4b3c-8922-19788f1925a1" providerId="ADAL" clId="{2D9335AA-B321-4BE4-8744-1372A813DA0E}" dt="2025-03-26T08:14:50.053" v="7"/>
          <ac:spMkLst>
            <pc:docMk/>
            <pc:sldMk cId="1575624279" sldId="1633"/>
            <ac:spMk id="3" creationId="{3F444125-BB8C-446B-B523-BB28559F6E2E}"/>
          </ac:spMkLst>
        </pc:spChg>
        <pc:spChg chg="mod">
          <ac:chgData name="Christian Plum" userId="eb9bab74-5a4e-4b3c-8922-19788f1925a1" providerId="ADAL" clId="{2D9335AA-B321-4BE4-8744-1372A813DA0E}" dt="2025-03-26T08:14:50.053" v="7"/>
          <ac:spMkLst>
            <pc:docMk/>
            <pc:sldMk cId="1575624279" sldId="1633"/>
            <ac:spMk id="5" creationId="{D0F63D97-EE91-44AF-B50F-F55E7627B462}"/>
          </ac:spMkLst>
        </pc:spChg>
      </pc:sldChg>
      <pc:sldChg chg="modSp">
        <pc:chgData name="Christian Plum" userId="eb9bab74-5a4e-4b3c-8922-19788f1925a1" providerId="ADAL" clId="{2D9335AA-B321-4BE4-8744-1372A813DA0E}" dt="2025-03-26T08:14:50.053" v="7"/>
        <pc:sldMkLst>
          <pc:docMk/>
          <pc:sldMk cId="1126809609" sldId="1636"/>
        </pc:sldMkLst>
        <pc:spChg chg="mod">
          <ac:chgData name="Christian Plum" userId="eb9bab74-5a4e-4b3c-8922-19788f1925a1" providerId="ADAL" clId="{2D9335AA-B321-4BE4-8744-1372A813DA0E}" dt="2025-03-26T08:14:50.053" v="7"/>
          <ac:spMkLst>
            <pc:docMk/>
            <pc:sldMk cId="1126809609" sldId="1636"/>
            <ac:spMk id="2" creationId="{2D9C9015-F447-401E-96C4-F212A5A419AB}"/>
          </ac:spMkLst>
        </pc:spChg>
        <pc:spChg chg="mod">
          <ac:chgData name="Christian Plum" userId="eb9bab74-5a4e-4b3c-8922-19788f1925a1" providerId="ADAL" clId="{2D9335AA-B321-4BE4-8744-1372A813DA0E}" dt="2025-03-26T08:14:50.053" v="7"/>
          <ac:spMkLst>
            <pc:docMk/>
            <pc:sldMk cId="1126809609" sldId="1636"/>
            <ac:spMk id="3" creationId="{3F444125-BB8C-446B-B523-BB28559F6E2E}"/>
          </ac:spMkLst>
        </pc:spChg>
        <pc:spChg chg="mod">
          <ac:chgData name="Christian Plum" userId="eb9bab74-5a4e-4b3c-8922-19788f1925a1" providerId="ADAL" clId="{2D9335AA-B321-4BE4-8744-1372A813DA0E}" dt="2025-03-26T08:14:50.053" v="7"/>
          <ac:spMkLst>
            <pc:docMk/>
            <pc:sldMk cId="1126809609" sldId="1636"/>
            <ac:spMk id="5" creationId="{D0F63D97-EE91-44AF-B50F-F55E7627B462}"/>
          </ac:spMkLst>
        </pc:spChg>
      </pc:sldChg>
      <pc:sldChg chg="addSp delSp modSp mod">
        <pc:chgData name="Christian Plum" userId="eb9bab74-5a4e-4b3c-8922-19788f1925a1" providerId="ADAL" clId="{2D9335AA-B321-4BE4-8744-1372A813DA0E}" dt="2025-03-26T08:19:37.342" v="43"/>
        <pc:sldMkLst>
          <pc:docMk/>
          <pc:sldMk cId="291594197" sldId="1646"/>
        </pc:sldMkLst>
        <pc:spChg chg="mod">
          <ac:chgData name="Christian Plum" userId="eb9bab74-5a4e-4b3c-8922-19788f1925a1" providerId="ADAL" clId="{2D9335AA-B321-4BE4-8744-1372A813DA0E}" dt="2025-03-26T08:14:50.053" v="7"/>
          <ac:spMkLst>
            <pc:docMk/>
            <pc:sldMk cId="291594197" sldId="1646"/>
            <ac:spMk id="2" creationId="{1CB3500D-43FF-5E34-1D13-87F54E3C6EC5}"/>
          </ac:spMkLst>
        </pc:spChg>
        <pc:spChg chg="mod">
          <ac:chgData name="Christian Plum" userId="eb9bab74-5a4e-4b3c-8922-19788f1925a1" providerId="ADAL" clId="{2D9335AA-B321-4BE4-8744-1372A813DA0E}" dt="2025-03-26T08:14:50.053" v="7"/>
          <ac:spMkLst>
            <pc:docMk/>
            <pc:sldMk cId="291594197" sldId="1646"/>
            <ac:spMk id="3" creationId="{EB24A8CC-CEA4-A568-AA16-DD8D4A9E0DB5}"/>
          </ac:spMkLst>
        </pc:spChg>
        <pc:spChg chg="mod">
          <ac:chgData name="Christian Plum" userId="eb9bab74-5a4e-4b3c-8922-19788f1925a1" providerId="ADAL" clId="{2D9335AA-B321-4BE4-8744-1372A813DA0E}" dt="2025-03-26T08:14:50.053" v="7"/>
          <ac:spMkLst>
            <pc:docMk/>
            <pc:sldMk cId="291594197" sldId="1646"/>
            <ac:spMk id="4" creationId="{AD9CC483-909F-78B6-02AB-DBDEA732739A}"/>
          </ac:spMkLst>
        </pc:spChg>
        <pc:spChg chg="mod">
          <ac:chgData name="Christian Plum" userId="eb9bab74-5a4e-4b3c-8922-19788f1925a1" providerId="ADAL" clId="{2D9335AA-B321-4BE4-8744-1372A813DA0E}" dt="2025-03-26T08:14:50.053" v="7"/>
          <ac:spMkLst>
            <pc:docMk/>
            <pc:sldMk cId="291594197" sldId="1646"/>
            <ac:spMk id="5" creationId="{190A5E59-59D5-FF44-BF5B-8258A8A1F7EA}"/>
          </ac:spMkLst>
        </pc:spChg>
        <pc:spChg chg="del">
          <ac:chgData name="Christian Plum" userId="eb9bab74-5a4e-4b3c-8922-19788f1925a1" providerId="ADAL" clId="{2D9335AA-B321-4BE4-8744-1372A813DA0E}" dt="2025-03-26T08:14:20.991" v="6" actId="478"/>
          <ac:spMkLst>
            <pc:docMk/>
            <pc:sldMk cId="291594197" sldId="1646"/>
            <ac:spMk id="6" creationId="{D6613B39-6F63-D07A-E26A-B9CDFC8BEBA7}"/>
          </ac:spMkLst>
        </pc:spChg>
        <pc:graphicFrameChg chg="add mod">
          <ac:chgData name="Christian Plum" userId="eb9bab74-5a4e-4b3c-8922-19788f1925a1" providerId="ADAL" clId="{2D9335AA-B321-4BE4-8744-1372A813DA0E}" dt="2025-03-26T08:19:37.342" v="43"/>
          <ac:graphicFrameMkLst>
            <pc:docMk/>
            <pc:sldMk cId="291594197" sldId="1646"/>
            <ac:graphicFrameMk id="9" creationId="{3125AFC2-309D-0087-37CF-3B22EE2567CA}"/>
          </ac:graphicFrameMkLst>
        </pc:graphicFrameChg>
      </pc:sldChg>
      <pc:sldChg chg="addSp delSp modSp mod">
        <pc:chgData name="Christian Plum" userId="eb9bab74-5a4e-4b3c-8922-19788f1925a1" providerId="ADAL" clId="{2D9335AA-B321-4BE4-8744-1372A813DA0E}" dt="2025-03-26T08:20:55.765" v="53" actId="14100"/>
        <pc:sldMkLst>
          <pc:docMk/>
          <pc:sldMk cId="2883164831" sldId="1649"/>
        </pc:sldMkLst>
        <pc:picChg chg="add mod">
          <ac:chgData name="Christian Plum" userId="eb9bab74-5a4e-4b3c-8922-19788f1925a1" providerId="ADAL" clId="{2D9335AA-B321-4BE4-8744-1372A813DA0E}" dt="2025-03-26T08:20:48.068" v="52" actId="14826"/>
          <ac:picMkLst>
            <pc:docMk/>
            <pc:sldMk cId="2883164831" sldId="1649"/>
            <ac:picMk id="3" creationId="{6864AC9D-428F-E7AA-4144-4C05EE25E0FF}"/>
          </ac:picMkLst>
        </pc:picChg>
        <pc:picChg chg="del">
          <ac:chgData name="Christian Plum" userId="eb9bab74-5a4e-4b3c-8922-19788f1925a1" providerId="ADAL" clId="{2D9335AA-B321-4BE4-8744-1372A813DA0E}" dt="2025-03-26T08:19:51.760" v="44" actId="478"/>
          <ac:picMkLst>
            <pc:docMk/>
            <pc:sldMk cId="2883164831" sldId="1649"/>
            <ac:picMk id="13" creationId="{A3114409-C810-85DA-624C-30587FAC7328}"/>
          </ac:picMkLst>
        </pc:picChg>
        <pc:picChg chg="mod">
          <ac:chgData name="Christian Plum" userId="eb9bab74-5a4e-4b3c-8922-19788f1925a1" providerId="ADAL" clId="{2D9335AA-B321-4BE4-8744-1372A813DA0E}" dt="2025-03-26T08:20:55.765" v="53" actId="14100"/>
          <ac:picMkLst>
            <pc:docMk/>
            <pc:sldMk cId="2883164831" sldId="1649"/>
            <ac:picMk id="17" creationId="{1307BC42-8D99-A2F3-8E13-CDE055A52604}"/>
          </ac:picMkLst>
        </pc:picChg>
        <pc:picChg chg="mod">
          <ac:chgData name="Christian Plum" userId="eb9bab74-5a4e-4b3c-8922-19788f1925a1" providerId="ADAL" clId="{2D9335AA-B321-4BE4-8744-1372A813DA0E}" dt="2025-03-26T08:20:03.767" v="47" actId="1076"/>
          <ac:picMkLst>
            <pc:docMk/>
            <pc:sldMk cId="2883164831" sldId="1649"/>
            <ac:picMk id="19" creationId="{51A1A27E-671E-79FB-3940-229B3043F3AC}"/>
          </ac:picMkLst>
        </pc:picChg>
        <pc:picChg chg="mod">
          <ac:chgData name="Christian Plum" userId="eb9bab74-5a4e-4b3c-8922-19788f1925a1" providerId="ADAL" clId="{2D9335AA-B321-4BE4-8744-1372A813DA0E}" dt="2025-03-26T08:20:05.468" v="48" actId="1076"/>
          <ac:picMkLst>
            <pc:docMk/>
            <pc:sldMk cId="2883164831" sldId="1649"/>
            <ac:picMk id="20" creationId="{1D144E62-D368-F90C-675A-4ABD873F1CDE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Volume Distribution</a:t>
            </a:r>
          </a:p>
        </c:rich>
      </c:tx>
      <c:layout>
        <c:manualLayout>
          <c:xMode val="edge"/>
          <c:yMode val="edge"/>
          <c:x val="0.21237911892610942"/>
          <c:y val="3.8291482942367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04D-4FD3-8853-04E7DC3628C7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BE-4735-9C1B-9A55C511DC48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04D-4FD3-8853-04E7DC3628C7}"/>
              </c:ext>
            </c:extLst>
          </c:dPt>
          <c:dPt>
            <c:idx val="3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7BE-4735-9C1B-9A55C511DC48}"/>
              </c:ext>
            </c:extLst>
          </c:dPt>
          <c:dPt>
            <c:idx val="4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04D-4FD3-8853-04E7DC3628C7}"/>
              </c:ext>
            </c:extLst>
          </c:dPt>
          <c:dPt>
            <c:idx val="5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7BE-4735-9C1B-9A55C511DC48}"/>
              </c:ext>
            </c:extLst>
          </c:dPt>
          <c:dLbls>
            <c:dLbl>
              <c:idx val="0"/>
              <c:layout>
                <c:manualLayout>
                  <c:x val="-3.2950296941849255E-2"/>
                  <c:y val="0.127638276474557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4D-4FD3-8853-04E7DC3628C7}"/>
                </c:ext>
              </c:extLst>
            </c:dLbl>
            <c:dLbl>
              <c:idx val="2"/>
              <c:layout>
                <c:manualLayout>
                  <c:x val="-7.2961371799808966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4D-4FD3-8853-04E7DC3628C7}"/>
                </c:ext>
              </c:extLst>
            </c:dLbl>
            <c:dLbl>
              <c:idx val="3"/>
              <c:layout>
                <c:manualLayout>
                  <c:x val="8.943652027073358E-2"/>
                  <c:y val="-4.25460921581857E-3"/>
                </c:manualLayout>
              </c:layout>
              <c:spPr>
                <a:solidFill>
                  <a:srgbClr val="FFFFFF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41890"/>
                        <a:gd name="adj2" fmla="val -66743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27BE-4735-9C1B-9A55C511DC48}"/>
                </c:ext>
              </c:extLst>
            </c:dLbl>
            <c:dLbl>
              <c:idx val="4"/>
              <c:layout>
                <c:manualLayout>
                  <c:x val="-2.5889519025738689E-2"/>
                  <c:y val="-0.1616751502011057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4D-4FD3-8853-04E7DC3628C7}"/>
                </c:ext>
              </c:extLst>
            </c:dLbl>
            <c:spPr>
              <a:solidFill>
                <a:srgbClr val="FFFFFF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Sheet1!$A$2:$A$7</c:f>
              <c:strCache>
                <c:ptCount val="6"/>
                <c:pt idx="0">
                  <c:v>Day</c:v>
                </c:pt>
                <c:pt idx="1">
                  <c:v>Month</c:v>
                </c:pt>
                <c:pt idx="2">
                  <c:v>Quarter</c:v>
                </c:pt>
                <c:pt idx="3">
                  <c:v>Week</c:v>
                </c:pt>
                <c:pt idx="4">
                  <c:v>Weekend</c:v>
                </c:pt>
                <c:pt idx="5">
                  <c:v>Year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4375704</c:v>
                </c:pt>
                <c:pt idx="1">
                  <c:v>145738949</c:v>
                </c:pt>
                <c:pt idx="2">
                  <c:v>157168309</c:v>
                </c:pt>
                <c:pt idx="3">
                  <c:v>19428156</c:v>
                </c:pt>
                <c:pt idx="4">
                  <c:v>2741472</c:v>
                </c:pt>
                <c:pt idx="5">
                  <c:v>247111284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4D-4FD3-8853-04E7DC3628C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378566295144963"/>
          <c:y val="0.39999892797248099"/>
          <c:w val="0.17085507317819884"/>
          <c:h val="0.571897200601139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Volume Distribution</a:t>
            </a:r>
          </a:p>
        </c:rich>
      </c:tx>
      <c:layout>
        <c:manualLayout>
          <c:xMode val="edge"/>
          <c:yMode val="edge"/>
          <c:x val="0.21237911892610942"/>
          <c:y val="3.8291482942367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55-42FD-B318-60A4B34CC963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55-42FD-B318-60A4B34CC963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355-42FD-B318-60A4B34CC963}"/>
              </c:ext>
            </c:extLst>
          </c:dPt>
          <c:dPt>
            <c:idx val="3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355-42FD-B318-60A4B34CC963}"/>
              </c:ext>
            </c:extLst>
          </c:dPt>
          <c:dPt>
            <c:idx val="4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355-42FD-B318-60A4B34CC963}"/>
              </c:ext>
            </c:extLst>
          </c:dPt>
          <c:dPt>
            <c:idx val="5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355-42FD-B318-60A4B34CC96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55-42FD-B318-60A4B34CC963}"/>
                </c:ext>
              </c:extLst>
            </c:dLbl>
            <c:dLbl>
              <c:idx val="2"/>
              <c:layout>
                <c:manualLayout>
                  <c:x val="-8.0022149715919519E-2"/>
                  <c:y val="-1.70184368632742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355-42FD-B318-60A4B34CC963}"/>
                </c:ext>
              </c:extLst>
            </c:dLbl>
            <c:dLbl>
              <c:idx val="4"/>
              <c:layout>
                <c:manualLayout>
                  <c:x val="-6.1193408606291397E-2"/>
                  <c:y val="6.70023899513500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355-42FD-B318-60A4B34CC96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355-42FD-B318-60A4B34CC963}"/>
                </c:ext>
              </c:extLst>
            </c:dLbl>
            <c:spPr>
              <a:solidFill>
                <a:srgbClr val="FFFFFF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Sheet1!$A$2:$A$7</c:f>
              <c:strCache>
                <c:ptCount val="6"/>
                <c:pt idx="0">
                  <c:v>Day</c:v>
                </c:pt>
                <c:pt idx="1">
                  <c:v>Month</c:v>
                </c:pt>
                <c:pt idx="2">
                  <c:v>Quarter</c:v>
                </c:pt>
                <c:pt idx="3">
                  <c:v>Season</c:v>
                </c:pt>
                <c:pt idx="4">
                  <c:v>Week</c:v>
                </c:pt>
                <c:pt idx="5">
                  <c:v>Weekend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12600</c:v>
                </c:pt>
                <c:pt idx="1">
                  <c:v>3960060</c:v>
                </c:pt>
                <c:pt idx="2">
                  <c:v>4731528</c:v>
                </c:pt>
                <c:pt idx="3">
                  <c:v>4298112</c:v>
                </c:pt>
                <c:pt idx="4">
                  <c:v>212592</c:v>
                </c:pt>
                <c:pt idx="5">
                  <c:v>2400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355-42FD-B318-60A4B34CC96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59378566295144963"/>
          <c:y val="0.39999892797248099"/>
          <c:w val="0.17085507317819884"/>
          <c:h val="0.571897200601139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Volume Distribution</a:t>
            </a:r>
          </a:p>
        </c:rich>
      </c:tx>
      <c:layout>
        <c:manualLayout>
          <c:xMode val="edge"/>
          <c:yMode val="edge"/>
          <c:x val="0.21237911892610942"/>
          <c:y val="3.8291482942367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D7-4798-B4C5-ABCCAF7D5ED8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D7-4798-B4C5-ABCCAF7D5ED8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BD7-4798-B4C5-ABCCAF7D5ED8}"/>
              </c:ext>
            </c:extLst>
          </c:dPt>
          <c:dPt>
            <c:idx val="3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BD7-4798-B4C5-ABCCAF7D5ED8}"/>
              </c:ext>
            </c:extLst>
          </c:dPt>
          <c:dPt>
            <c:idx val="4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BD7-4798-B4C5-ABCCAF7D5ED8}"/>
              </c:ext>
            </c:extLst>
          </c:dPt>
          <c:dPt>
            <c:idx val="5"/>
            <c:bubble3D val="0"/>
            <c:spPr>
              <a:solidFill>
                <a:schemeClr val="accent1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BD7-4798-B4C5-ABCCAF7D5ED8}"/>
              </c:ext>
            </c:extLst>
          </c:dPt>
          <c:dLbls>
            <c:dLbl>
              <c:idx val="0"/>
              <c:layout>
                <c:manualLayout>
                  <c:x val="5.6486223328884366E-2"/>
                  <c:y val="6.381913823727852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D7-4798-B4C5-ABCCAF7D5ED8}"/>
                </c:ext>
              </c:extLst>
            </c:dLbl>
            <c:dLbl>
              <c:idx val="1"/>
              <c:layout>
                <c:manualLayout>
                  <c:x val="-1.8828741109628122E-2"/>
                  <c:y val="-2.12728785747930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304381055173025E-2"/>
                      <c:h val="0.143882508463992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BD7-4798-B4C5-ABCCAF7D5ED8}"/>
                </c:ext>
              </c:extLst>
            </c:dLbl>
            <c:dLbl>
              <c:idx val="2"/>
              <c:layout>
                <c:manualLayout>
                  <c:x val="-2.5889519025738668E-2"/>
                  <c:y val="-7.658296588473426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D7-4798-B4C5-ABCCAF7D5ED8}"/>
                </c:ext>
              </c:extLst>
            </c:dLbl>
            <c:dLbl>
              <c:idx val="3"/>
              <c:layout>
                <c:manualLayout>
                  <c:x val="-9.414370554814061E-3"/>
                  <c:y val="6.381913823727851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BD7-4798-B4C5-ABCCAF7D5ED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BD7-4798-B4C5-ABCCAF7D5ED8}"/>
                </c:ext>
              </c:extLst>
            </c:dLbl>
            <c:dLbl>
              <c:idx val="5"/>
              <c:layout>
                <c:manualLayout>
                  <c:x val="-2.1182333748331637E-2"/>
                  <c:y val="5.530991980564142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BD7-4798-B4C5-ABCCAF7D5ED8}"/>
                </c:ext>
              </c:extLst>
            </c:dLbl>
            <c:spPr>
              <a:solidFill>
                <a:srgbClr val="FFFFFF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Day</c:v>
                </c:pt>
                <c:pt idx="1">
                  <c:v>Month</c:v>
                </c:pt>
                <c:pt idx="2">
                  <c:v>Quarter</c:v>
                </c:pt>
                <c:pt idx="3">
                  <c:v>Week</c:v>
                </c:pt>
                <c:pt idx="4">
                  <c:v>Year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10440</c:v>
                </c:pt>
                <c:pt idx="1">
                  <c:v>365376</c:v>
                </c:pt>
                <c:pt idx="2">
                  <c:v>540453</c:v>
                </c:pt>
                <c:pt idx="3">
                  <c:v>122976</c:v>
                </c:pt>
                <c:pt idx="4">
                  <c:v>52560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BD7-4798-B4C5-ABCCAF7D5ED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59378566295144963"/>
          <c:y val="0.39999892797248099"/>
          <c:w val="0.17085507317819884"/>
          <c:h val="0.571897200601139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Volume Distribution</a:t>
            </a:r>
          </a:p>
        </c:rich>
      </c:tx>
      <c:layout>
        <c:manualLayout>
          <c:xMode val="edge"/>
          <c:yMode val="edge"/>
          <c:x val="0.21237911892610942"/>
          <c:y val="3.8291482942367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98-43E5-8C39-258961E4C7FF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98-43E5-8C39-258961E4C7FF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E98-43E5-8C39-258961E4C7FF}"/>
              </c:ext>
            </c:extLst>
          </c:dPt>
          <c:dPt>
            <c:idx val="3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E98-43E5-8C39-258961E4C7FF}"/>
              </c:ext>
            </c:extLst>
          </c:dPt>
          <c:dPt>
            <c:idx val="4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E98-43E5-8C39-258961E4C7FF}"/>
              </c:ext>
            </c:extLst>
          </c:dPt>
          <c:dPt>
            <c:idx val="5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E98-43E5-8C39-258961E4C7FF}"/>
              </c:ext>
            </c:extLst>
          </c:dPt>
          <c:dLbls>
            <c:dLbl>
              <c:idx val="0"/>
              <c:layout>
                <c:manualLayout>
                  <c:x val="-3.2950296941849255E-2"/>
                  <c:y val="0.127638276474557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98-43E5-8C39-258961E4C7FF}"/>
                </c:ext>
              </c:extLst>
            </c:dLbl>
            <c:dLbl>
              <c:idx val="2"/>
              <c:layout>
                <c:manualLayout>
                  <c:x val="-6.8254186522401936E-2"/>
                  <c:y val="-1.70184368632742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98-43E5-8C39-258961E4C7FF}"/>
                </c:ext>
              </c:extLst>
            </c:dLbl>
            <c:dLbl>
              <c:idx val="3"/>
              <c:layout>
                <c:manualLayout>
                  <c:x val="-7.0607779161105458E-3"/>
                  <c:y val="-4.25460921581857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E98-43E5-8C39-258961E4C7F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E98-43E5-8C39-258961E4C7FF}"/>
                </c:ext>
              </c:extLst>
            </c:dLbl>
            <c:spPr>
              <a:solidFill>
                <a:srgbClr val="FFFFFF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Sheet1!$A$2:$A$7</c:f>
              <c:strCache>
                <c:ptCount val="6"/>
                <c:pt idx="0">
                  <c:v>Day</c:v>
                </c:pt>
                <c:pt idx="1">
                  <c:v>Month</c:v>
                </c:pt>
                <c:pt idx="2">
                  <c:v>Quarter</c:v>
                </c:pt>
                <c:pt idx="3">
                  <c:v>Week</c:v>
                </c:pt>
                <c:pt idx="4">
                  <c:v>Weekend</c:v>
                </c:pt>
                <c:pt idx="5">
                  <c:v>Year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1507752</c:v>
                </c:pt>
                <c:pt idx="1">
                  <c:v>35064714</c:v>
                </c:pt>
                <c:pt idx="2">
                  <c:v>28430895</c:v>
                </c:pt>
                <c:pt idx="3">
                  <c:v>5166048</c:v>
                </c:pt>
                <c:pt idx="4">
                  <c:v>555024</c:v>
                </c:pt>
                <c:pt idx="5">
                  <c:v>47020248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E98-43E5-8C39-258961E4C7F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59378566295144963"/>
          <c:y val="0.39999892797248099"/>
          <c:w val="0.17085507317819884"/>
          <c:h val="0.571897200601139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Volume Distribution</a:t>
            </a:r>
          </a:p>
        </c:rich>
      </c:tx>
      <c:layout>
        <c:manualLayout>
          <c:xMode val="edge"/>
          <c:yMode val="edge"/>
          <c:x val="0.21237911892610942"/>
          <c:y val="3.8291482942367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F4-4F69-BC25-5EF899E01CB1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F4-4F69-BC25-5EF899E01CB1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9F4-4F69-BC25-5EF899E01CB1}"/>
              </c:ext>
            </c:extLst>
          </c:dPt>
          <c:dPt>
            <c:idx val="3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9F4-4F69-BC25-5EF899E01CB1}"/>
              </c:ext>
            </c:extLst>
          </c:dPt>
          <c:dPt>
            <c:idx val="4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9F4-4F69-BC25-5EF899E01CB1}"/>
              </c:ext>
            </c:extLst>
          </c:dPt>
          <c:dPt>
            <c:idx val="5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9F4-4F69-BC25-5EF899E01CB1}"/>
              </c:ext>
            </c:extLst>
          </c:dPt>
          <c:dLbls>
            <c:dLbl>
              <c:idx val="0"/>
              <c:layout>
                <c:manualLayout>
                  <c:x val="-3.2950296941849255E-2"/>
                  <c:y val="0.127638276474557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F4-4F69-BC25-5EF899E01CB1}"/>
                </c:ext>
              </c:extLst>
            </c:dLbl>
            <c:dLbl>
              <c:idx val="2"/>
              <c:layout>
                <c:manualLayout>
                  <c:x val="-7.2961371799809049E-2"/>
                  <c:y val="-3.40368737265485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F4-4F69-BC25-5EF899E01CB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9F4-4F69-BC25-5EF899E01CB1}"/>
                </c:ext>
              </c:extLst>
            </c:dLbl>
            <c:spPr>
              <a:solidFill>
                <a:srgbClr val="FFFFFF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Sheet1!$A$2:$A$7</c:f>
              <c:strCache>
                <c:ptCount val="6"/>
                <c:pt idx="0">
                  <c:v>Day</c:v>
                </c:pt>
                <c:pt idx="1">
                  <c:v>Month</c:v>
                </c:pt>
                <c:pt idx="2">
                  <c:v>Quarter</c:v>
                </c:pt>
                <c:pt idx="3">
                  <c:v>Week</c:v>
                </c:pt>
                <c:pt idx="4">
                  <c:v>Weekend</c:v>
                </c:pt>
                <c:pt idx="5">
                  <c:v>Year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599880</c:v>
                </c:pt>
                <c:pt idx="1">
                  <c:v>13518804</c:v>
                </c:pt>
                <c:pt idx="2">
                  <c:v>24984921</c:v>
                </c:pt>
                <c:pt idx="3">
                  <c:v>652344</c:v>
                </c:pt>
                <c:pt idx="4">
                  <c:v>121824</c:v>
                </c:pt>
                <c:pt idx="5">
                  <c:v>24205356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9F4-4F69-BC25-5EF899E01CB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59378566295144963"/>
          <c:y val="0.39999892797248099"/>
          <c:w val="0.17085507317819884"/>
          <c:h val="0.571897200601139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Volume Distribution</a:t>
            </a:r>
          </a:p>
        </c:rich>
      </c:tx>
      <c:layout>
        <c:manualLayout>
          <c:xMode val="edge"/>
          <c:yMode val="edge"/>
          <c:x val="0.21237911892610942"/>
          <c:y val="3.8291482942367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E4-40AF-80B9-3319E65C56D7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E4-40AF-80B9-3319E65C56D7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3E4-40AF-80B9-3319E65C56D7}"/>
              </c:ext>
            </c:extLst>
          </c:dPt>
          <c:dPt>
            <c:idx val="3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3E4-40AF-80B9-3319E65C56D7}"/>
              </c:ext>
            </c:extLst>
          </c:dPt>
          <c:dPt>
            <c:idx val="4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3E4-40AF-80B9-3319E65C56D7}"/>
              </c:ext>
            </c:extLst>
          </c:dPt>
          <c:dPt>
            <c:idx val="5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3E4-40AF-80B9-3319E65C56D7}"/>
              </c:ext>
            </c:extLst>
          </c:dPt>
          <c:dLbls>
            <c:dLbl>
              <c:idx val="0"/>
              <c:layout>
                <c:manualLayout>
                  <c:x val="-3.2950296941849255E-2"/>
                  <c:y val="0.127638276474557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E4-40AF-80B9-3319E65C56D7}"/>
                </c:ext>
              </c:extLst>
            </c:dLbl>
            <c:dLbl>
              <c:idx val="2"/>
              <c:layout>
                <c:manualLayout>
                  <c:x val="-6.4723797564346666E-2"/>
                  <c:y val="-8.376792064605514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7380084455058"/>
                      <c:h val="0.129078120841491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3E4-40AF-80B9-3319E65C56D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3E4-40AF-80B9-3319E65C56D7}"/>
                </c:ext>
              </c:extLst>
            </c:dLbl>
            <c:spPr>
              <a:solidFill>
                <a:srgbClr val="FFFFFF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Sheet1!$A$2:$A$7</c:f>
              <c:strCache>
                <c:ptCount val="6"/>
                <c:pt idx="0">
                  <c:v>Day</c:v>
                </c:pt>
                <c:pt idx="1">
                  <c:v>Month</c:v>
                </c:pt>
                <c:pt idx="2">
                  <c:v>Quarter</c:v>
                </c:pt>
                <c:pt idx="3">
                  <c:v>Week</c:v>
                </c:pt>
                <c:pt idx="4">
                  <c:v>Weekend</c:v>
                </c:pt>
                <c:pt idx="5">
                  <c:v>Year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87888</c:v>
                </c:pt>
                <c:pt idx="1">
                  <c:v>3983529</c:v>
                </c:pt>
                <c:pt idx="2">
                  <c:v>6701433</c:v>
                </c:pt>
                <c:pt idx="3">
                  <c:v>200424</c:v>
                </c:pt>
                <c:pt idx="4">
                  <c:v>5712</c:v>
                </c:pt>
                <c:pt idx="5">
                  <c:v>7683600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3E4-40AF-80B9-3319E65C56D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59378566295144963"/>
          <c:y val="0.39999892797248099"/>
          <c:w val="0.17085507317819884"/>
          <c:h val="0.571897200601139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Volume Distribution</a:t>
            </a:r>
          </a:p>
        </c:rich>
      </c:tx>
      <c:layout>
        <c:manualLayout>
          <c:xMode val="edge"/>
          <c:yMode val="edge"/>
          <c:x val="0.21237911892610942"/>
          <c:y val="3.8291482942367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31-4663-95BD-AF58ADF6ECAD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31-4663-95BD-AF58ADF6ECAD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31-4663-95BD-AF58ADF6ECAD}"/>
              </c:ext>
            </c:extLst>
          </c:dPt>
          <c:dPt>
            <c:idx val="3"/>
            <c:bubble3D val="0"/>
            <c:spPr>
              <a:solidFill>
                <a:schemeClr val="accent1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331-4663-95BD-AF58ADF6ECAD}"/>
              </c:ext>
            </c:extLst>
          </c:dPt>
          <c:dPt>
            <c:idx val="4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331-4663-95BD-AF58ADF6ECAD}"/>
              </c:ext>
            </c:extLst>
          </c:dPt>
          <c:dPt>
            <c:idx val="5"/>
            <c:bubble3D val="0"/>
            <c:spPr>
              <a:solidFill>
                <a:schemeClr val="accent1">
                  <a:tint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331-4663-95BD-AF58ADF6ECAD}"/>
              </c:ext>
            </c:extLst>
          </c:dPt>
          <c:dLbls>
            <c:dLbl>
              <c:idx val="0"/>
              <c:layout>
                <c:manualLayout>
                  <c:x val="0"/>
                  <c:y val="5.95645290214599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31-4663-95BD-AF58ADF6ECAD}"/>
                </c:ext>
              </c:extLst>
            </c:dLbl>
            <c:dLbl>
              <c:idx val="1"/>
              <c:layout>
                <c:manualLayout>
                  <c:x val="-0.10355807610295475"/>
                  <c:y val="-5.530991980564141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31-4663-95BD-AF58ADF6ECAD}"/>
                </c:ext>
              </c:extLst>
            </c:dLbl>
            <c:dLbl>
              <c:idx val="2"/>
              <c:layout>
                <c:manualLayout>
                  <c:x val="-1.1767963193517576E-2"/>
                  <c:y val="8.509218431637139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31-4663-95BD-AF58ADF6ECA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31-4663-95BD-AF58ADF6ECAD}"/>
                </c:ext>
              </c:extLst>
            </c:dLbl>
            <c:spPr>
              <a:solidFill>
                <a:srgbClr val="FFFFFF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Month</c:v>
                </c:pt>
                <c:pt idx="1">
                  <c:v>Quarter</c:v>
                </c:pt>
                <c:pt idx="2">
                  <c:v>Year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581784</c:v>
                </c:pt>
                <c:pt idx="1">
                  <c:v>679861</c:v>
                </c:pt>
                <c:pt idx="2">
                  <c:v>858648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331-4663-95BD-AF58ADF6ECA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378566295144963"/>
          <c:y val="0.39999892797248099"/>
          <c:w val="0.17085507317819884"/>
          <c:h val="0.571897200601139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Volume Distribution</a:t>
            </a:r>
          </a:p>
        </c:rich>
      </c:tx>
      <c:layout>
        <c:manualLayout>
          <c:xMode val="edge"/>
          <c:yMode val="edge"/>
          <c:x val="0.21237911892610942"/>
          <c:y val="3.8291482942367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37-479B-A07E-861340B734E4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837-479B-A07E-861340B734E4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837-479B-A07E-861340B734E4}"/>
              </c:ext>
            </c:extLst>
          </c:dPt>
          <c:dPt>
            <c:idx val="3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37-479B-A07E-861340B734E4}"/>
              </c:ext>
            </c:extLst>
          </c:dPt>
          <c:dPt>
            <c:idx val="4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837-479B-A07E-861340B734E4}"/>
              </c:ext>
            </c:extLst>
          </c:dPt>
          <c:dPt>
            <c:idx val="5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837-479B-A07E-861340B734E4}"/>
              </c:ext>
            </c:extLst>
          </c:dPt>
          <c:dLbls>
            <c:dLbl>
              <c:idx val="0"/>
              <c:layout>
                <c:manualLayout>
                  <c:x val="-3.2950296941849255E-2"/>
                  <c:y val="0.127638276474557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37-479B-A07E-861340B734E4}"/>
                </c:ext>
              </c:extLst>
            </c:dLbl>
            <c:dLbl>
              <c:idx val="1"/>
              <c:layout>
                <c:manualLayout>
                  <c:x val="-7.0607779161105458E-3"/>
                  <c:y val="2.089564320903114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37-479B-A07E-861340B734E4}"/>
                </c:ext>
              </c:extLst>
            </c:dLbl>
            <c:dLbl>
              <c:idx val="2"/>
              <c:layout>
                <c:manualLayout>
                  <c:x val="-8.4729334993326633E-2"/>
                  <c:y val="5.014954370167470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37-479B-A07E-861340B734E4}"/>
                </c:ext>
              </c:extLst>
            </c:dLbl>
            <c:dLbl>
              <c:idx val="3"/>
              <c:layout>
                <c:manualLayout>
                  <c:x val="-1.4121555832221135E-2"/>
                  <c:y val="-2.50747718508373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37-479B-A07E-861340B734E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37-479B-A07E-861340B734E4}"/>
                </c:ext>
              </c:extLst>
            </c:dLbl>
            <c:spPr>
              <a:solidFill>
                <a:srgbClr val="FFFFFF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Sheet1!$A$2:$A$7</c:f>
              <c:strCache>
                <c:ptCount val="6"/>
                <c:pt idx="0">
                  <c:v>Day</c:v>
                </c:pt>
                <c:pt idx="1">
                  <c:v>Month</c:v>
                </c:pt>
                <c:pt idx="2">
                  <c:v>Quarter</c:v>
                </c:pt>
                <c:pt idx="3">
                  <c:v>Week</c:v>
                </c:pt>
                <c:pt idx="4">
                  <c:v>Weekend</c:v>
                </c:pt>
                <c:pt idx="5">
                  <c:v>Year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215640</c:v>
                </c:pt>
                <c:pt idx="1">
                  <c:v>3418980</c:v>
                </c:pt>
                <c:pt idx="2">
                  <c:v>4066673</c:v>
                </c:pt>
                <c:pt idx="3">
                  <c:v>90888</c:v>
                </c:pt>
                <c:pt idx="4">
                  <c:v>52800</c:v>
                </c:pt>
                <c:pt idx="5">
                  <c:v>7195728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837-479B-A07E-861340B734E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59378566295144963"/>
          <c:y val="0.39999892797248099"/>
          <c:w val="0.17085507317819884"/>
          <c:h val="0.571897200601139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Volume Distribution</a:t>
            </a:r>
          </a:p>
        </c:rich>
      </c:tx>
      <c:layout>
        <c:manualLayout>
          <c:xMode val="edge"/>
          <c:yMode val="edge"/>
          <c:x val="0.21237911892610942"/>
          <c:y val="3.8291482942367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1C-4B74-9C3C-07647AEEE548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1C-4B74-9C3C-07647AEEE548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11C-4B74-9C3C-07647AEEE548}"/>
              </c:ext>
            </c:extLst>
          </c:dPt>
          <c:dPt>
            <c:idx val="3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11C-4B74-9C3C-07647AEEE548}"/>
              </c:ext>
            </c:extLst>
          </c:dPt>
          <c:dPt>
            <c:idx val="4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11C-4B74-9C3C-07647AEEE548}"/>
              </c:ext>
            </c:extLst>
          </c:dPt>
          <c:dPt>
            <c:idx val="5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11C-4B74-9C3C-07647AEEE548}"/>
              </c:ext>
            </c:extLst>
          </c:dPt>
          <c:dLbls>
            <c:dLbl>
              <c:idx val="0"/>
              <c:layout>
                <c:manualLayout>
                  <c:x val="-3.2950296941849255E-2"/>
                  <c:y val="0.127638276474557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1C-4B74-9C3C-07647AEEE548}"/>
                </c:ext>
              </c:extLst>
            </c:dLbl>
            <c:dLbl>
              <c:idx val="1"/>
              <c:layout>
                <c:manualLayout>
                  <c:x val="-6.3547001244994905E-2"/>
                  <c:y val="-0.19145741471183567"/>
                </c:manualLayout>
              </c:layout>
              <c:spPr>
                <a:solidFill>
                  <a:srgbClr val="FFFFFF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0834"/>
                        <a:gd name="adj2" fmla="val 55641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E11C-4B74-9C3C-07647AEEE548}"/>
                </c:ext>
              </c:extLst>
            </c:dLbl>
            <c:dLbl>
              <c:idx val="2"/>
              <c:layout>
                <c:manualLayout>
                  <c:x val="-4.4718260135366832E-2"/>
                  <c:y val="-5.105531058982284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1C-4B74-9C3C-07647AEEE54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11C-4B74-9C3C-07647AEEE548}"/>
                </c:ext>
              </c:extLst>
            </c:dLbl>
            <c:spPr>
              <a:solidFill>
                <a:srgbClr val="FFFFFF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Sheet1!$A$2:$A$7</c:f>
              <c:strCache>
                <c:ptCount val="6"/>
                <c:pt idx="0">
                  <c:v>Day</c:v>
                </c:pt>
                <c:pt idx="1">
                  <c:v>Month</c:v>
                </c:pt>
                <c:pt idx="2">
                  <c:v>Quarter</c:v>
                </c:pt>
                <c:pt idx="3">
                  <c:v>Week</c:v>
                </c:pt>
                <c:pt idx="4">
                  <c:v>Weekend</c:v>
                </c:pt>
                <c:pt idx="5">
                  <c:v>Year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120504</c:v>
                </c:pt>
                <c:pt idx="1">
                  <c:v>1016856</c:v>
                </c:pt>
                <c:pt idx="2">
                  <c:v>736649</c:v>
                </c:pt>
                <c:pt idx="3">
                  <c:v>145596</c:v>
                </c:pt>
                <c:pt idx="4">
                  <c:v>8880</c:v>
                </c:pt>
                <c:pt idx="5">
                  <c:v>637932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11C-4B74-9C3C-07647AEEE54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378566295144963"/>
          <c:y val="0.39999892797248099"/>
          <c:w val="0.17085507317819884"/>
          <c:h val="0.571897200601139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Volume Distribution</a:t>
            </a:r>
          </a:p>
        </c:rich>
      </c:tx>
      <c:layout>
        <c:manualLayout>
          <c:xMode val="edge"/>
          <c:yMode val="edge"/>
          <c:x val="0.21237911892610942"/>
          <c:y val="3.8291482942367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9B-4ADB-B6C6-901B160DCE14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9B-4ADB-B6C6-901B160DCE14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79B-4ADB-B6C6-901B160DCE14}"/>
              </c:ext>
            </c:extLst>
          </c:dPt>
          <c:dPt>
            <c:idx val="3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79B-4ADB-B6C6-901B160DCE14}"/>
              </c:ext>
            </c:extLst>
          </c:dPt>
          <c:dPt>
            <c:idx val="4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79B-4ADB-B6C6-901B160DCE14}"/>
              </c:ext>
            </c:extLst>
          </c:dPt>
          <c:dPt>
            <c:idx val="5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79B-4ADB-B6C6-901B160DCE14}"/>
              </c:ext>
            </c:extLst>
          </c:dPt>
          <c:dLbls>
            <c:dLbl>
              <c:idx val="0"/>
              <c:layout>
                <c:manualLayout>
                  <c:x val="3.5303889580552729E-2"/>
                  <c:y val="3.8291482942367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9B-4ADB-B6C6-901B160DCE14}"/>
                </c:ext>
              </c:extLst>
            </c:dLbl>
            <c:dLbl>
              <c:idx val="1"/>
              <c:layout>
                <c:manualLayout>
                  <c:x val="-8.943652027073358E-2"/>
                  <c:y val="0.2254942884383842"/>
                </c:manualLayout>
              </c:layout>
              <c:spPr>
                <a:solidFill>
                  <a:srgbClr val="FFFFFF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04773"/>
                        <a:gd name="adj2" fmla="val -22364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679B-4ADB-B6C6-901B160DCE1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9B-4ADB-B6C6-901B160DCE1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79B-4ADB-B6C6-901B160DCE14}"/>
                </c:ext>
              </c:extLst>
            </c:dLbl>
            <c:spPr>
              <a:solidFill>
                <a:srgbClr val="FFFFFF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Sheet1!$A$2:$A$7</c:f>
              <c:strCache>
                <c:ptCount val="6"/>
                <c:pt idx="0">
                  <c:v>Day</c:v>
                </c:pt>
                <c:pt idx="1">
                  <c:v>Month</c:v>
                </c:pt>
                <c:pt idx="2">
                  <c:v>Quarter</c:v>
                </c:pt>
                <c:pt idx="3">
                  <c:v>Week</c:v>
                </c:pt>
                <c:pt idx="4">
                  <c:v>Weekend</c:v>
                </c:pt>
                <c:pt idx="5">
                  <c:v>Year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51384</c:v>
                </c:pt>
                <c:pt idx="1">
                  <c:v>1887900</c:v>
                </c:pt>
                <c:pt idx="2">
                  <c:v>879658</c:v>
                </c:pt>
                <c:pt idx="3">
                  <c:v>13440</c:v>
                </c:pt>
                <c:pt idx="4">
                  <c:v>2256</c:v>
                </c:pt>
                <c:pt idx="5">
                  <c:v>581928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79B-4ADB-B6C6-901B160DCE1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378566295144963"/>
          <c:y val="0.24257838698719392"/>
          <c:w val="0.17085507317819884"/>
          <c:h val="0.571897200601139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Volume Distribution</a:t>
            </a:r>
          </a:p>
        </c:rich>
      </c:tx>
      <c:layout>
        <c:manualLayout>
          <c:xMode val="edge"/>
          <c:yMode val="edge"/>
          <c:x val="0.1513478537021869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5D-4A72-9C1C-61518E1C8CD0}"/>
              </c:ext>
            </c:extLst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5D-4A72-9C1C-61518E1C8CD0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05D-4A72-9C1C-61518E1C8CD0}"/>
              </c:ext>
            </c:extLst>
          </c:dPt>
          <c:dPt>
            <c:idx val="3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05D-4A72-9C1C-61518E1C8CD0}"/>
              </c:ext>
            </c:extLst>
          </c:dPt>
          <c:dPt>
            <c:idx val="4"/>
            <c:bubble3D val="0"/>
            <c:spPr>
              <a:solidFill>
                <a:schemeClr val="accent1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05D-4A72-9C1C-61518E1C8CD0}"/>
              </c:ext>
            </c:extLst>
          </c:dPt>
          <c:dPt>
            <c:idx val="5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C5F-4FC6-BA10-4B2B2B469377}"/>
              </c:ext>
            </c:extLst>
          </c:dPt>
          <c:dLbls>
            <c:dLbl>
              <c:idx val="0"/>
              <c:layout>
                <c:manualLayout>
                  <c:x val="-5.1562350587689695E-2"/>
                  <c:y val="2.3957015595691699E-2"/>
                </c:manualLayout>
              </c:layout>
              <c:tx>
                <c:rich>
                  <a:bodyPr/>
                  <a:lstStyle/>
                  <a:p>
                    <a:fld id="{A5DD7106-AC57-4074-8C13-B88543F5B6D5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4E070B92-9E78-4D06-B5E4-6203996CED53}" type="PERCENTAGE">
                      <a:rPr lang="en-US" sz="1000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05D-4A72-9C1C-61518E1C8CD0}"/>
                </c:ext>
              </c:extLst>
            </c:dLbl>
            <c:dLbl>
              <c:idx val="1"/>
              <c:layout>
                <c:manualLayout>
                  <c:x val="-1.1639839535188518E-2"/>
                  <c:y val="-1.9269394095144575E-2"/>
                </c:manualLayout>
              </c:layout>
              <c:tx>
                <c:rich>
                  <a:bodyPr/>
                  <a:lstStyle/>
                  <a:p>
                    <a:fld id="{9725EC29-B3E7-4311-B5BE-C2BE37E1599C}" type="CATEGORYNAME">
                      <a:rPr lang="en-US" sz="1000" dirty="0"/>
                      <a:pPr/>
                      <a:t>[CATEGORY NAME]</a:t>
                    </a:fld>
                    <a:r>
                      <a:rPr lang="en-US" sz="1000" baseline="0" dirty="0"/>
                      <a:t>
</a:t>
                    </a:r>
                    <a:fld id="{04ED0C68-9BC1-402B-94E7-F8FCA993FE57}" type="PERCENTAGE">
                      <a:rPr lang="en-US" sz="1000" baseline="0" dirty="0"/>
                      <a:pPr/>
                      <a:t>[PERCENTAGE]</a:t>
                    </a:fld>
                    <a:endParaRPr lang="en-US" sz="10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05D-4A72-9C1C-61518E1C8CD0}"/>
                </c:ext>
              </c:extLst>
            </c:dLbl>
            <c:dLbl>
              <c:idx val="2"/>
              <c:layout>
                <c:manualLayout>
                  <c:x val="-1.5625E-2"/>
                  <c:y val="-2.3437498558224745E-3"/>
                </c:manualLayout>
              </c:layout>
              <c:tx>
                <c:rich>
                  <a:bodyPr/>
                  <a:lstStyle/>
                  <a:p>
                    <a:fld id="{C8BD7524-415F-4431-8F64-F742F37CB235}" type="CATEGORYNAME">
                      <a:rPr lang="en-US" sz="1000"/>
                      <a:pPr/>
                      <a:t>[CATEGORY NAME]</a:t>
                    </a:fld>
                    <a:r>
                      <a:rPr lang="en-US" sz="1000" baseline="0" dirty="0"/>
                      <a:t>
</a:t>
                    </a:r>
                    <a:fld id="{8E5170F6-5DDE-4964-A57E-56E977A96048}" type="PERCENTAGE">
                      <a:rPr lang="en-US" sz="1000" baseline="0"/>
                      <a:pPr/>
                      <a:t>[PERCENTAGE]</a:t>
                    </a:fld>
                    <a:endParaRPr lang="en-US" sz="10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05D-4A72-9C1C-61518E1C8CD0}"/>
                </c:ext>
              </c:extLst>
            </c:dLbl>
            <c:dLbl>
              <c:idx val="3"/>
              <c:layout>
                <c:manualLayout>
                  <c:x val="7.8125E-3"/>
                  <c:y val="-4.2187497404804625E-2"/>
                </c:manualLayout>
              </c:layout>
              <c:tx>
                <c:rich>
                  <a:bodyPr/>
                  <a:lstStyle/>
                  <a:p>
                    <a:fld id="{F8E4DF8E-8E86-42B5-A3F6-DFD985EFD3FF}" type="CATEGORYNAME">
                      <a:rPr lang="en-US" sz="1000"/>
                      <a:pPr/>
                      <a:t>[CATEGORY NAME]</a:t>
                    </a:fld>
                    <a:r>
                      <a:rPr lang="en-US" sz="1000" baseline="0" dirty="0"/>
                      <a:t>
</a:t>
                    </a:r>
                    <a:fld id="{53F9A792-347B-4231-A3B9-6E484490AAAF}" type="PERCENTAGE">
                      <a:rPr lang="en-US" sz="1000" baseline="0"/>
                      <a:pPr/>
                      <a:t>[PERCENTAGE]</a:t>
                    </a:fld>
                    <a:endParaRPr lang="en-US" sz="10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05D-4A72-9C1C-61518E1C8CD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05D-4A72-9C1C-61518E1C8CD0}"/>
                </c:ext>
              </c:extLst>
            </c:dLbl>
            <c:spPr>
              <a:solidFill>
                <a:srgbClr val="FFFFFF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Sheet1!$A$2:$A$7</c:f>
              <c:strCache>
                <c:ptCount val="6"/>
                <c:pt idx="0">
                  <c:v>Day</c:v>
                </c:pt>
                <c:pt idx="1">
                  <c:v>Month</c:v>
                </c:pt>
                <c:pt idx="2">
                  <c:v>Quarter</c:v>
                </c:pt>
                <c:pt idx="3">
                  <c:v>Week</c:v>
                </c:pt>
                <c:pt idx="4">
                  <c:v>Weekend</c:v>
                </c:pt>
                <c:pt idx="5">
                  <c:v>Year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199296</c:v>
                </c:pt>
                <c:pt idx="1">
                  <c:v>3668472</c:v>
                </c:pt>
                <c:pt idx="2">
                  <c:v>5824136</c:v>
                </c:pt>
                <c:pt idx="3">
                  <c:v>446376</c:v>
                </c:pt>
                <c:pt idx="4">
                  <c:v>32160</c:v>
                </c:pt>
                <c:pt idx="5">
                  <c:v>7237200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05D-4A72-9C1C-61518E1C8C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779C1-D1CE-4689-B0F5-317E00C391A1}" type="datetimeFigureOut">
              <a:rPr lang="de-DE" smtClean="0"/>
              <a:t>26.05.2025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3B52F-3F51-4164-B12B-83DD4257D1C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9329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4DE97-2C4F-4E7A-8B4E-2240CC2164B1}" type="datetimeFigureOut">
              <a:rPr lang="de-DE" smtClean="0"/>
              <a:t>26.05.2025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A9AFA-858B-4717-BD38-245DB011618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18839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A9AFA-858B-4717-BD38-245DB011618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5642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A9AFA-858B-4717-BD38-245DB011618A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0907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37D1A-FA60-BCC1-C13C-DB2FD7581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CD1ACC-E9D4-CE7E-9556-FEBECE3124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5A3E51-6DCC-55C7-888B-4D7CC27B74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A3AEE831-3214-0066-777F-8FAAE314D43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5524E-D08F-C9DB-6DBE-77B8B05774F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D92F8-306D-3C0D-39F7-986742C434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A9AFA-858B-4717-BD38-245DB011618A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769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BB143-76C9-1D02-B8DF-618940591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4BB039-BDE2-9E92-E93C-45F3215909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C23741-4E38-697C-E931-13F2195B63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50AE8E06-4A04-C9A6-7913-6D0E8D77AD1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044E3-E7D2-985A-CB90-559B86664B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0A38A-71CF-C6B5-89C0-B1CDF77C2E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A9AFA-858B-4717-BD38-245DB011618A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310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A9AFA-858B-4717-BD38-245DB011618A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1581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ictur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B70F05-4ADF-55BB-EBCE-53099A67B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1941513"/>
            <a:ext cx="5174408" cy="972342"/>
          </a:xfrm>
          <a:prstGeom prst="rect">
            <a:avLst/>
          </a:prstGeom>
        </p:spPr>
        <p:txBody>
          <a:bodyPr anchor="t" anchorCtr="0"/>
          <a:lstStyle>
            <a:lvl1pPr algn="l">
              <a:defRPr sz="2800"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primary</a:t>
            </a:r>
            <a:r>
              <a:rPr lang="de-DE" dirty="0"/>
              <a:t> Headline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AF78B23-D158-02BE-F610-CD25F85101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2913063"/>
            <a:ext cx="5173661" cy="97154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Subheadline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D5E19DE-E19A-146D-2C20-7C015775E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4856163"/>
            <a:ext cx="5173661" cy="971550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1600"/>
            </a:lvl1pPr>
          </a:lstStyle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Title</a:t>
            </a:r>
          </a:p>
          <a:p>
            <a:pPr lvl="0"/>
            <a:r>
              <a:rPr lang="de-DE" dirty="0"/>
              <a:t>Location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555284E4-7999-FE89-BFCC-EB53B9F0C8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bIns="828000" anchor="ctr" anchorCtr="0"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Place picture ore change background color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B1F2DB9-DEFB-A77C-9593-042D87003214}"/>
              </a:ext>
            </a:extLst>
          </p:cNvPr>
          <p:cNvSpPr/>
          <p:nvPr userDrawn="1"/>
        </p:nvSpPr>
        <p:spPr>
          <a:xfrm>
            <a:off x="0" y="0"/>
            <a:ext cx="144000" cy="973138"/>
          </a:xfrm>
          <a:prstGeom prst="rect">
            <a:avLst/>
          </a:prstGeom>
          <a:solidFill>
            <a:srgbClr val="7263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369EA63F-0C08-EEB1-C388-43DAC88BF238}"/>
              </a:ext>
            </a:extLst>
          </p:cNvPr>
          <p:cNvSpPr/>
          <p:nvPr userDrawn="1"/>
        </p:nvSpPr>
        <p:spPr>
          <a:xfrm>
            <a:off x="0" y="971550"/>
            <a:ext cx="144000" cy="971550"/>
          </a:xfrm>
          <a:prstGeom prst="rect">
            <a:avLst/>
          </a:prstGeom>
          <a:solidFill>
            <a:srgbClr val="339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59AC871-C701-3E7F-EEE5-7FEC6A72F610}"/>
              </a:ext>
            </a:extLst>
          </p:cNvPr>
          <p:cNvSpPr/>
          <p:nvPr userDrawn="1"/>
        </p:nvSpPr>
        <p:spPr>
          <a:xfrm>
            <a:off x="0" y="1941513"/>
            <a:ext cx="144000" cy="971550"/>
          </a:xfrm>
          <a:prstGeom prst="rect">
            <a:avLst/>
          </a:prstGeom>
          <a:solidFill>
            <a:srgbClr val="0076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4D36AA86-3346-D4A8-3977-03BA2F6429D6}"/>
              </a:ext>
            </a:extLst>
          </p:cNvPr>
          <p:cNvSpPr/>
          <p:nvPr userDrawn="1"/>
        </p:nvSpPr>
        <p:spPr>
          <a:xfrm>
            <a:off x="0" y="2913063"/>
            <a:ext cx="144000" cy="971550"/>
          </a:xfrm>
          <a:prstGeom prst="rect">
            <a:avLst/>
          </a:prstGeom>
          <a:solidFill>
            <a:srgbClr val="9CB7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7DD6F0C-335C-9A06-A371-D29A261E7302}"/>
              </a:ext>
            </a:extLst>
          </p:cNvPr>
          <p:cNvSpPr/>
          <p:nvPr userDrawn="1"/>
        </p:nvSpPr>
        <p:spPr>
          <a:xfrm>
            <a:off x="0" y="3884612"/>
            <a:ext cx="144000" cy="971550"/>
          </a:xfrm>
          <a:prstGeom prst="rect">
            <a:avLst/>
          </a:prstGeom>
          <a:solidFill>
            <a:srgbClr val="FFBB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63E4CC6A-D3AE-A211-B14C-E59DE58D6E7D}"/>
              </a:ext>
            </a:extLst>
          </p:cNvPr>
          <p:cNvSpPr/>
          <p:nvPr userDrawn="1"/>
        </p:nvSpPr>
        <p:spPr>
          <a:xfrm>
            <a:off x="0" y="4856162"/>
            <a:ext cx="144000" cy="971550"/>
          </a:xfrm>
          <a:prstGeom prst="rect">
            <a:avLst/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04E31236-C210-F8E0-A551-5605484853E0}"/>
              </a:ext>
            </a:extLst>
          </p:cNvPr>
          <p:cNvSpPr/>
          <p:nvPr userDrawn="1"/>
        </p:nvSpPr>
        <p:spPr>
          <a:xfrm>
            <a:off x="0" y="5827711"/>
            <a:ext cx="144000" cy="1030287"/>
          </a:xfrm>
          <a:prstGeom prst="rect">
            <a:avLst/>
          </a:prstGeom>
          <a:solidFill>
            <a:srgbClr val="EB1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841B2F7E-8085-CF00-310C-BAFA1FA18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1718" y="156983"/>
            <a:ext cx="2850989" cy="81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72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08D69B-9989-3E14-8FB3-108701409E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2400"/>
            <a:ext cx="11160125" cy="343374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primary Headline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2459D9-460C-796E-386D-900AC33FA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FF15-6FCA-4605-8D6E-E3D6422D644E}" type="datetime1">
              <a:rPr lang="en-GB" smtClean="0"/>
              <a:t>26/05/2025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33956A-20AA-33E4-6965-45DBB05FF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©EEX GROUP 2025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9AF7C9D-4BFA-DCA0-AC8F-2F072F04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829-8BAA-4A1B-8349-A1F50DCA263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9F6D907-3E8D-492E-8D9B-8E714B2CEC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95774"/>
            <a:ext cx="11160125" cy="475777"/>
          </a:xfrm>
        </p:spPr>
        <p:txBody>
          <a:bodyPr anchor="t"/>
          <a:lstStyle>
            <a:lvl1pPr>
              <a:spcAft>
                <a:spcPts val="0"/>
              </a:spcAft>
              <a:defRPr sz="1600" b="0">
                <a:latin typeface="+mj-lt"/>
              </a:defRPr>
            </a:lvl1pPr>
          </a:lstStyle>
          <a:p>
            <a:pPr lvl="0"/>
            <a:r>
              <a:rPr lang="de-DE" dirty="0" err="1"/>
              <a:t>Secondary</a:t>
            </a:r>
            <a:r>
              <a:rPr lang="de-DE" dirty="0"/>
              <a:t> Chapter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EB84D6D-8876-D59B-28E4-B65FA9FE34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6" y="971550"/>
            <a:ext cx="11160126" cy="5337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9029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DEBBD621-5E92-600D-EC5B-B0ADACED14A4}"/>
              </a:ext>
            </a:extLst>
          </p:cNvPr>
          <p:cNvSpPr/>
          <p:nvPr userDrawn="1"/>
        </p:nvSpPr>
        <p:spPr>
          <a:xfrm>
            <a:off x="138113" y="1"/>
            <a:ext cx="12053887" cy="971549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2459D9-460C-796E-386D-900AC33FA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F99C-D606-4960-BD4D-B78E6FFFA374}" type="datetime1">
              <a:rPr lang="en-GB" smtClean="0"/>
              <a:t>26/05/2025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33956A-20AA-33E4-6965-45DBB05FF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©EEX GROUP 2025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9AF7C9D-4BFA-DCA0-AC8F-2F072F04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829-8BAA-4A1B-8349-A1F50DCA263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F911ACE7-EB29-A8E4-2539-FB3EE326F5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2400"/>
            <a:ext cx="11160125" cy="343374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primary Headline</a:t>
            </a:r>
            <a:endParaRPr lang="de-DE" dirty="0"/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2A5403C6-5A4B-45BC-68D6-F3CF4C77CD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95774"/>
            <a:ext cx="11160125" cy="475777"/>
          </a:xfrm>
        </p:spPr>
        <p:txBody>
          <a:bodyPr anchor="t"/>
          <a:lstStyle>
            <a:lvl1pPr>
              <a:spcAft>
                <a:spcPts val="0"/>
              </a:spcAft>
              <a:defRPr sz="1600" b="0">
                <a:latin typeface="+mj-lt"/>
              </a:defRPr>
            </a:lvl1pPr>
          </a:lstStyle>
          <a:p>
            <a:pPr lvl="0"/>
            <a:r>
              <a:rPr lang="de-DE" dirty="0" err="1"/>
              <a:t>Secondary</a:t>
            </a:r>
            <a:r>
              <a:rPr lang="de-DE" dirty="0"/>
              <a:t> Chapter</a:t>
            </a:r>
          </a:p>
        </p:txBody>
      </p:sp>
      <p:sp>
        <p:nvSpPr>
          <p:cNvPr id="2" name="Textplatzhalter 7">
            <a:extLst>
              <a:ext uri="{FF2B5EF4-FFF2-40B4-BE49-F238E27FC236}">
                <a16:creationId xmlns:a16="http://schemas.microsoft.com/office/drawing/2014/main" id="{E47B9713-C7EF-C7ED-E494-4AF2E8F9E1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6" y="971550"/>
            <a:ext cx="11160126" cy="5337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2759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III">
    <p:bg>
      <p:bgPr>
        <a:solidFill>
          <a:srgbClr val="303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7D93CE76-E301-C01A-AC0C-6C1A939B6E1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5AC94D-FA54-4B65-A2A6-BA7789389BEF}" type="datetime1">
              <a:rPr lang="en-GB" smtClean="0"/>
              <a:t>26/05/2025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85959BCE-BD28-7CE3-9460-8FF21DE115C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399268" y="6536051"/>
            <a:ext cx="1737200" cy="965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©EEX GROUP 2025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149EE48-314B-C03D-C14D-B680E94027E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F3829-8BAA-4A1B-8349-A1F50DCA263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E64462E-4799-2927-ADDC-5BC1D14AD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2400"/>
            <a:ext cx="11160125" cy="34337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primary Headline</a:t>
            </a:r>
            <a:endParaRPr lang="de-DE" dirty="0"/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C8229E59-96B7-B2C8-186B-BD332B5F2D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95774"/>
            <a:ext cx="11160125" cy="475777"/>
          </a:xfrm>
        </p:spPr>
        <p:txBody>
          <a:bodyPr anchor="t"/>
          <a:lstStyle>
            <a:lvl1pPr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 err="1"/>
              <a:t>Secondary</a:t>
            </a:r>
            <a:r>
              <a:rPr lang="de-DE" dirty="0"/>
              <a:t> Chapter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9FAD70EC-6010-228A-C04C-1743A0AD1C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5936" y="971550"/>
            <a:ext cx="11160126" cy="53371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3046F65-9E39-4B9B-17B2-BEC0F462BD97}"/>
              </a:ext>
            </a:extLst>
          </p:cNvPr>
          <p:cNvSpPr/>
          <p:nvPr userDrawn="1"/>
        </p:nvSpPr>
        <p:spPr>
          <a:xfrm>
            <a:off x="-2712" y="-1588"/>
            <a:ext cx="144000" cy="973138"/>
          </a:xfrm>
          <a:prstGeom prst="rect">
            <a:avLst/>
          </a:prstGeom>
          <a:solidFill>
            <a:srgbClr val="7263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C49A25E-62DA-B7A2-E926-7AD2BED445D2}"/>
              </a:ext>
            </a:extLst>
          </p:cNvPr>
          <p:cNvSpPr/>
          <p:nvPr userDrawn="1"/>
        </p:nvSpPr>
        <p:spPr>
          <a:xfrm>
            <a:off x="0" y="971550"/>
            <a:ext cx="144000" cy="971550"/>
          </a:xfrm>
          <a:prstGeom prst="rect">
            <a:avLst/>
          </a:prstGeom>
          <a:solidFill>
            <a:srgbClr val="339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719C29F-5AD7-B821-76FC-D6ACB8B08E0F}"/>
              </a:ext>
            </a:extLst>
          </p:cNvPr>
          <p:cNvSpPr/>
          <p:nvPr userDrawn="1"/>
        </p:nvSpPr>
        <p:spPr>
          <a:xfrm>
            <a:off x="0" y="1941513"/>
            <a:ext cx="144000" cy="971550"/>
          </a:xfrm>
          <a:prstGeom prst="rect">
            <a:avLst/>
          </a:prstGeom>
          <a:solidFill>
            <a:srgbClr val="0076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C0CF0D7-68C4-4073-0961-8A21AF164D85}"/>
              </a:ext>
            </a:extLst>
          </p:cNvPr>
          <p:cNvSpPr/>
          <p:nvPr userDrawn="1"/>
        </p:nvSpPr>
        <p:spPr>
          <a:xfrm>
            <a:off x="0" y="2913063"/>
            <a:ext cx="144000" cy="971550"/>
          </a:xfrm>
          <a:prstGeom prst="rect">
            <a:avLst/>
          </a:prstGeom>
          <a:solidFill>
            <a:srgbClr val="9CB7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497F6C4-9FE7-5FE1-46CB-30565EB06ADC}"/>
              </a:ext>
            </a:extLst>
          </p:cNvPr>
          <p:cNvSpPr/>
          <p:nvPr userDrawn="1"/>
        </p:nvSpPr>
        <p:spPr>
          <a:xfrm>
            <a:off x="-2712" y="3884613"/>
            <a:ext cx="144000" cy="971550"/>
          </a:xfrm>
          <a:prstGeom prst="rect">
            <a:avLst/>
          </a:prstGeom>
          <a:solidFill>
            <a:srgbClr val="FFBB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DC5F568-4393-01BA-31C1-66D76F3629DD}"/>
              </a:ext>
            </a:extLst>
          </p:cNvPr>
          <p:cNvSpPr/>
          <p:nvPr userDrawn="1"/>
        </p:nvSpPr>
        <p:spPr>
          <a:xfrm>
            <a:off x="-2712" y="4856163"/>
            <a:ext cx="144000" cy="971550"/>
          </a:xfrm>
          <a:prstGeom prst="rect">
            <a:avLst/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8E37B7C-7932-B629-4707-D159C35618D5}"/>
              </a:ext>
            </a:extLst>
          </p:cNvPr>
          <p:cNvSpPr/>
          <p:nvPr userDrawn="1"/>
        </p:nvSpPr>
        <p:spPr>
          <a:xfrm>
            <a:off x="-2712" y="5827712"/>
            <a:ext cx="144000" cy="1030287"/>
          </a:xfrm>
          <a:prstGeom prst="rect">
            <a:avLst/>
          </a:prstGeom>
          <a:solidFill>
            <a:srgbClr val="EB1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A66F5918-DECE-3760-0CFC-A9DE2E3BF6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52695" y="6351585"/>
            <a:ext cx="1468859" cy="41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932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IV">
    <p:bg>
      <p:bgPr>
        <a:solidFill>
          <a:srgbClr val="303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B912D652-010E-3277-C57D-B415FDC1B982}"/>
              </a:ext>
            </a:extLst>
          </p:cNvPr>
          <p:cNvSpPr/>
          <p:nvPr userDrawn="1"/>
        </p:nvSpPr>
        <p:spPr>
          <a:xfrm>
            <a:off x="138113" y="1"/>
            <a:ext cx="12053887" cy="9715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7D93CE76-E301-C01A-AC0C-6C1A939B6E1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5A27E4-65C1-44BC-A645-A721C303F8B5}" type="datetime1">
              <a:rPr lang="en-GB" smtClean="0"/>
              <a:t>26/05/2025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85959BCE-BD28-7CE3-9460-8FF21DE115C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399268" y="6536051"/>
            <a:ext cx="1737200" cy="965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©EEX GROUP 2025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149EE48-314B-C03D-C14D-B680E94027E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F3829-8BAA-4A1B-8349-A1F50DCA263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43CB2FEE-61E8-595C-97F0-1CA6E7E53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2400"/>
            <a:ext cx="11160125" cy="34337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primary Headline</a:t>
            </a:r>
            <a:endParaRPr lang="de-DE" dirty="0"/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1AA288E7-0057-A25F-E8BD-D3EF612CCA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95774"/>
            <a:ext cx="11160125" cy="475777"/>
          </a:xfrm>
        </p:spPr>
        <p:txBody>
          <a:bodyPr anchor="t"/>
          <a:lstStyle>
            <a:lvl1pPr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 err="1"/>
              <a:t>Secondary</a:t>
            </a:r>
            <a:r>
              <a:rPr lang="de-DE" dirty="0"/>
              <a:t> Chapter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79BE009-68A8-3AD6-7680-9572FCD6DB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5936" y="971550"/>
            <a:ext cx="11160126" cy="53371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B5364E5-CC71-B341-8AC8-3918B993F468}"/>
              </a:ext>
            </a:extLst>
          </p:cNvPr>
          <p:cNvSpPr/>
          <p:nvPr userDrawn="1"/>
        </p:nvSpPr>
        <p:spPr>
          <a:xfrm>
            <a:off x="-2712" y="-1588"/>
            <a:ext cx="144000" cy="973138"/>
          </a:xfrm>
          <a:prstGeom prst="rect">
            <a:avLst/>
          </a:prstGeom>
          <a:solidFill>
            <a:srgbClr val="7263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B72A1B5-915D-69B4-C1F6-A568822BC0FC}"/>
              </a:ext>
            </a:extLst>
          </p:cNvPr>
          <p:cNvSpPr/>
          <p:nvPr userDrawn="1"/>
        </p:nvSpPr>
        <p:spPr>
          <a:xfrm>
            <a:off x="0" y="971550"/>
            <a:ext cx="144000" cy="971550"/>
          </a:xfrm>
          <a:prstGeom prst="rect">
            <a:avLst/>
          </a:prstGeom>
          <a:solidFill>
            <a:srgbClr val="339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6710E2B-BB05-1265-E225-9D1760DFBD9C}"/>
              </a:ext>
            </a:extLst>
          </p:cNvPr>
          <p:cNvSpPr/>
          <p:nvPr userDrawn="1"/>
        </p:nvSpPr>
        <p:spPr>
          <a:xfrm>
            <a:off x="0" y="1941513"/>
            <a:ext cx="144000" cy="971550"/>
          </a:xfrm>
          <a:prstGeom prst="rect">
            <a:avLst/>
          </a:prstGeom>
          <a:solidFill>
            <a:srgbClr val="0076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229ECE1-AE85-3D9E-38C6-954F72B3096E}"/>
              </a:ext>
            </a:extLst>
          </p:cNvPr>
          <p:cNvSpPr/>
          <p:nvPr userDrawn="1"/>
        </p:nvSpPr>
        <p:spPr>
          <a:xfrm>
            <a:off x="0" y="2913063"/>
            <a:ext cx="144000" cy="971550"/>
          </a:xfrm>
          <a:prstGeom prst="rect">
            <a:avLst/>
          </a:prstGeom>
          <a:solidFill>
            <a:srgbClr val="9CB7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E6FEAD1-A76D-1FAE-3106-5267CA40B88A}"/>
              </a:ext>
            </a:extLst>
          </p:cNvPr>
          <p:cNvSpPr/>
          <p:nvPr userDrawn="1"/>
        </p:nvSpPr>
        <p:spPr>
          <a:xfrm>
            <a:off x="-2712" y="3884613"/>
            <a:ext cx="144000" cy="971550"/>
          </a:xfrm>
          <a:prstGeom prst="rect">
            <a:avLst/>
          </a:prstGeom>
          <a:solidFill>
            <a:srgbClr val="FFBB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F87EE71-43AA-5B7A-5A89-D7F2B4B55A43}"/>
              </a:ext>
            </a:extLst>
          </p:cNvPr>
          <p:cNvSpPr/>
          <p:nvPr userDrawn="1"/>
        </p:nvSpPr>
        <p:spPr>
          <a:xfrm>
            <a:off x="-2712" y="4856163"/>
            <a:ext cx="144000" cy="971550"/>
          </a:xfrm>
          <a:prstGeom prst="rect">
            <a:avLst/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ECC22C66-6EA8-365B-65B8-11DCBC02D59E}"/>
              </a:ext>
            </a:extLst>
          </p:cNvPr>
          <p:cNvSpPr/>
          <p:nvPr userDrawn="1"/>
        </p:nvSpPr>
        <p:spPr>
          <a:xfrm>
            <a:off x="-2712" y="5827712"/>
            <a:ext cx="144000" cy="1030287"/>
          </a:xfrm>
          <a:prstGeom prst="rect">
            <a:avLst/>
          </a:prstGeom>
          <a:solidFill>
            <a:srgbClr val="EB1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C319E17F-E28C-E155-160A-2FAE2F5AAC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52695" y="6351585"/>
            <a:ext cx="1468859" cy="41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411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2459D9-460C-796E-386D-900AC33FA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147B-E1C0-49ED-9029-885B8090EC26}" type="datetime1">
              <a:rPr lang="en-GB" smtClean="0"/>
              <a:t>26/05/2025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33956A-20AA-33E4-6965-45DBB05FF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©EEX GROUP 2025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9AF7C9D-4BFA-DCA0-AC8F-2F072F04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829-8BAA-4A1B-8349-A1F50DCA263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817229C-6677-2329-63C1-A119E868D4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2400"/>
            <a:ext cx="11160125" cy="343374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primary Headline</a:t>
            </a:r>
            <a:endParaRPr lang="de-DE" dirty="0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BA565679-E135-7DF8-7330-184C4D11AC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95774"/>
            <a:ext cx="11160125" cy="475777"/>
          </a:xfrm>
        </p:spPr>
        <p:txBody>
          <a:bodyPr anchor="t"/>
          <a:lstStyle>
            <a:lvl1pPr>
              <a:spcAft>
                <a:spcPts val="0"/>
              </a:spcAft>
              <a:defRPr sz="1600" b="0">
                <a:latin typeface="+mj-lt"/>
              </a:defRPr>
            </a:lvl1pPr>
          </a:lstStyle>
          <a:p>
            <a:pPr lvl="0"/>
            <a:r>
              <a:rPr lang="de-DE" dirty="0" err="1"/>
              <a:t>Secondary</a:t>
            </a:r>
            <a:r>
              <a:rPr lang="de-DE" dirty="0"/>
              <a:t> Chapter</a:t>
            </a:r>
          </a:p>
        </p:txBody>
      </p:sp>
      <p:sp>
        <p:nvSpPr>
          <p:cNvPr id="2" name="Textplatzhalter 7">
            <a:extLst>
              <a:ext uri="{FF2B5EF4-FFF2-40B4-BE49-F238E27FC236}">
                <a16:creationId xmlns:a16="http://schemas.microsoft.com/office/drawing/2014/main" id="{400D453B-9BDA-848C-776F-7F33E537E4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6" y="971550"/>
            <a:ext cx="5505452" cy="5337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185EEE3D-E9A9-10BC-8B78-32D8F74424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70614" y="971550"/>
            <a:ext cx="5505452" cy="5337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979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4">
          <p15:clr>
            <a:srgbClr val="FBAE40"/>
          </p15:clr>
        </p15:guide>
        <p15:guide id="2" pos="379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2459D9-460C-796E-386D-900AC33FA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4489-DC63-4A37-83FE-EEF2C887B776}" type="datetime1">
              <a:rPr lang="en-GB" smtClean="0"/>
              <a:t>26/05/2025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33956A-20AA-33E4-6965-45DBB05FF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©EEX GROUP 2025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9AF7C9D-4BFA-DCA0-AC8F-2F072F04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829-8BAA-4A1B-8349-A1F50DCA263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1FE34B9-574E-DBA8-796E-C3AAF9D95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2400"/>
            <a:ext cx="11160125" cy="343374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primary Headline</a:t>
            </a:r>
            <a:endParaRPr lang="de-DE" dirty="0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9A628A37-E614-67F6-2857-53A401E5BB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95774"/>
            <a:ext cx="11160125" cy="475777"/>
          </a:xfrm>
        </p:spPr>
        <p:txBody>
          <a:bodyPr anchor="t"/>
          <a:lstStyle>
            <a:lvl1pPr>
              <a:spcAft>
                <a:spcPts val="0"/>
              </a:spcAft>
              <a:defRPr sz="1600" b="0">
                <a:latin typeface="+mj-lt"/>
              </a:defRPr>
            </a:lvl1pPr>
          </a:lstStyle>
          <a:p>
            <a:pPr lvl="0"/>
            <a:r>
              <a:rPr lang="de-DE" dirty="0" err="1"/>
              <a:t>Secondary</a:t>
            </a:r>
            <a:r>
              <a:rPr lang="de-DE" dirty="0"/>
              <a:t> Chapter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E921608-CBD9-D845-118B-0DE7D7D82A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5938" y="971550"/>
            <a:ext cx="5503862" cy="5337175"/>
          </a:xfrm>
          <a:solidFill>
            <a:schemeClr val="accent5"/>
          </a:solidFill>
        </p:spPr>
        <p:txBody>
          <a:bodyPr lIns="252000" tIns="252000" rIns="252000" bIns="25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FF90F1AC-1A3A-F861-7A44-8E722D6C3DD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72202" y="971550"/>
            <a:ext cx="5503862" cy="5337175"/>
          </a:xfrm>
          <a:solidFill>
            <a:schemeClr val="accent6"/>
          </a:solidFill>
        </p:spPr>
        <p:txBody>
          <a:bodyPr lIns="252000" tIns="252000" rIns="252000" bIns="25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1155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4">
          <p15:clr>
            <a:srgbClr val="FBAE40"/>
          </p15:clr>
        </p15:guide>
        <p15:guide id="2" pos="379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2459D9-460C-796E-386D-900AC33FA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A8B7-33DE-47FC-96FB-D3BE42A35E96}" type="datetime1">
              <a:rPr lang="en-GB" smtClean="0"/>
              <a:t>26/05/2025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33956A-20AA-33E4-6965-45DBB05FF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©EEX GROUP 2025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9AF7C9D-4BFA-DCA0-AC8F-2F072F04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829-8BAA-4A1B-8349-A1F50DCA263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39B011-0603-7002-4A9A-C2A971A360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2400"/>
            <a:ext cx="11160125" cy="343374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primary Headline</a:t>
            </a:r>
            <a:endParaRPr lang="de-DE" dirty="0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BA1231F3-51ED-DB53-871F-C68EC51553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95774"/>
            <a:ext cx="11160125" cy="475777"/>
          </a:xfrm>
        </p:spPr>
        <p:txBody>
          <a:bodyPr anchor="t"/>
          <a:lstStyle>
            <a:lvl1pPr>
              <a:spcAft>
                <a:spcPts val="0"/>
              </a:spcAft>
              <a:defRPr sz="1600" b="0">
                <a:latin typeface="+mj-lt"/>
              </a:defRPr>
            </a:lvl1pPr>
          </a:lstStyle>
          <a:p>
            <a:pPr lvl="0"/>
            <a:r>
              <a:rPr lang="de-DE" dirty="0" err="1"/>
              <a:t>Secondary</a:t>
            </a:r>
            <a:r>
              <a:rPr lang="de-DE" dirty="0"/>
              <a:t> Chapter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EE7B8DB-4815-8193-553C-2FB48861A4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5938" y="971550"/>
            <a:ext cx="5505448" cy="2589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A6E1A7C8-A2F3-D677-19B0-D31F568381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5936" y="3702864"/>
            <a:ext cx="5505448" cy="2589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0BA0C5E8-D6FC-9133-473D-152DDE790E0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65852" y="971550"/>
            <a:ext cx="5505448" cy="2589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3DE9A2E3-F720-88DA-300E-DD5234045A8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65850" y="3702864"/>
            <a:ext cx="5505448" cy="2589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4277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4">
          <p15:clr>
            <a:srgbClr val="FBAE40"/>
          </p15:clr>
        </p15:guide>
        <p15:guide id="2" pos="379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7D93CE76-E301-C01A-AC0C-6C1A939B6E1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58852EB-5BB8-4597-B107-ED8E5FCCF105}" type="datetime1">
              <a:rPr lang="en-GB" smtClean="0"/>
              <a:t>26/05/2025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85959BCE-BD28-7CE3-9460-8FF21DE115C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399268" y="6536051"/>
            <a:ext cx="1737200" cy="96523"/>
          </a:xfrm>
        </p:spPr>
        <p:txBody>
          <a:bodyPr/>
          <a:lstStyle/>
          <a:p>
            <a:r>
              <a:rPr lang="de-DE"/>
              <a:t>©EEX GROUP 2025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149EE48-314B-C03D-C14D-B680E94027E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8BF3829-8BAA-4A1B-8349-A1F50DCA263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76FF19FE-8924-2D24-D269-62AA464C68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2400"/>
            <a:ext cx="11160125" cy="343374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primary Headline</a:t>
            </a:r>
            <a:endParaRPr lang="de-DE" dirty="0"/>
          </a:p>
        </p:txBody>
      </p:sp>
      <p:sp>
        <p:nvSpPr>
          <p:cNvPr id="4" name="Textplatzhalter 6">
            <a:extLst>
              <a:ext uri="{FF2B5EF4-FFF2-40B4-BE49-F238E27FC236}">
                <a16:creationId xmlns:a16="http://schemas.microsoft.com/office/drawing/2014/main" id="{2BEB005B-638A-D7D2-6742-7800F5F7B4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95774"/>
            <a:ext cx="11160125" cy="475777"/>
          </a:xfrm>
        </p:spPr>
        <p:txBody>
          <a:bodyPr anchor="t"/>
          <a:lstStyle>
            <a:lvl1pPr>
              <a:spcAft>
                <a:spcPts val="0"/>
              </a:spcAft>
              <a:defRPr sz="1600" b="0">
                <a:latin typeface="+mj-lt"/>
              </a:defRPr>
            </a:lvl1pPr>
          </a:lstStyle>
          <a:p>
            <a:pPr lvl="0"/>
            <a:r>
              <a:rPr lang="de-DE" dirty="0" err="1"/>
              <a:t>Secondary</a:t>
            </a:r>
            <a:r>
              <a:rPr lang="de-DE" dirty="0"/>
              <a:t> Chapter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735DC08-447A-9322-800F-32541DB85E5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43759" y="971550"/>
            <a:ext cx="3621087" cy="5337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E00796BD-A3EE-CFD2-EB6A-A3A08407D46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79900" y="971550"/>
            <a:ext cx="3621087" cy="5337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9C19B088-8135-CEAA-2C8C-AA9063362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5381" y="972094"/>
            <a:ext cx="3621087" cy="5337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0549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696">
          <p15:clr>
            <a:srgbClr val="FBAE40"/>
          </p15:clr>
        </p15:guide>
        <p15:guide id="5" pos="2606">
          <p15:clr>
            <a:srgbClr val="FBAE40"/>
          </p15:clr>
        </p15:guide>
        <p15:guide id="8" pos="4978">
          <p15:clr>
            <a:srgbClr val="FBAE40"/>
          </p15:clr>
        </p15:guide>
        <p15:guide id="9" pos="506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s I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7D93CE76-E301-C01A-AC0C-6C1A939B6E1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73CCCF2-B619-4423-A9D4-CF6D617D05F8}" type="datetime1">
              <a:rPr lang="en-GB" smtClean="0"/>
              <a:t>26/05/2025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85959BCE-BD28-7CE3-9460-8FF21DE115C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399268" y="6536051"/>
            <a:ext cx="1737200" cy="96523"/>
          </a:xfrm>
        </p:spPr>
        <p:txBody>
          <a:bodyPr/>
          <a:lstStyle/>
          <a:p>
            <a:r>
              <a:rPr lang="de-DE"/>
              <a:t>©EEX GROUP 2025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149EE48-314B-C03D-C14D-B680E94027E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8BF3829-8BAA-4A1B-8349-A1F50DCA263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9A1750C4-DA0E-8587-B84F-DEDD1E2211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2400"/>
            <a:ext cx="11160125" cy="343374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primary Headline</a:t>
            </a:r>
            <a:endParaRPr lang="de-DE" dirty="0"/>
          </a:p>
        </p:txBody>
      </p:sp>
      <p:sp>
        <p:nvSpPr>
          <p:cNvPr id="4" name="Textplatzhalter 6">
            <a:extLst>
              <a:ext uri="{FF2B5EF4-FFF2-40B4-BE49-F238E27FC236}">
                <a16:creationId xmlns:a16="http://schemas.microsoft.com/office/drawing/2014/main" id="{5474704A-B223-C290-BEB5-B3361D8C4C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95774"/>
            <a:ext cx="11160125" cy="475777"/>
          </a:xfrm>
        </p:spPr>
        <p:txBody>
          <a:bodyPr anchor="t"/>
          <a:lstStyle>
            <a:lvl1pPr>
              <a:spcAft>
                <a:spcPts val="0"/>
              </a:spcAft>
              <a:defRPr sz="1600" b="0">
                <a:latin typeface="+mj-lt"/>
              </a:defRPr>
            </a:lvl1pPr>
          </a:lstStyle>
          <a:p>
            <a:pPr lvl="0"/>
            <a:r>
              <a:rPr lang="de-DE" dirty="0" err="1"/>
              <a:t>Secondary</a:t>
            </a:r>
            <a:r>
              <a:rPr lang="de-DE" dirty="0"/>
              <a:t> Chapter</a:t>
            </a:r>
          </a:p>
        </p:txBody>
      </p:sp>
      <p:sp>
        <p:nvSpPr>
          <p:cNvPr id="2" name="Textplatzhalter 4">
            <a:extLst>
              <a:ext uri="{FF2B5EF4-FFF2-40B4-BE49-F238E27FC236}">
                <a16:creationId xmlns:a16="http://schemas.microsoft.com/office/drawing/2014/main" id="{7C7B5E7C-F000-F5D4-5473-7A14E5E26FA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43759" y="971550"/>
            <a:ext cx="3621087" cy="5337175"/>
          </a:xfrm>
          <a:solidFill>
            <a:srgbClr val="E2E2E2"/>
          </a:solidFill>
        </p:spPr>
        <p:txBody>
          <a:bodyPr lIns="252000" tIns="252000" rIns="252000" bIns="25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D065315-3D69-DF94-1989-5E2301EA88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79900" y="971550"/>
            <a:ext cx="3621087" cy="5337175"/>
          </a:xfrm>
          <a:solidFill>
            <a:srgbClr val="E2E2E2"/>
          </a:solidFill>
        </p:spPr>
        <p:txBody>
          <a:bodyPr lIns="252000" tIns="252000" rIns="252000" bIns="25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61736BA5-27D3-9AC2-5B8E-DD64622439A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5381" y="972094"/>
            <a:ext cx="3621087" cy="5337175"/>
          </a:xfrm>
          <a:solidFill>
            <a:srgbClr val="E2E2E2"/>
          </a:solidFill>
        </p:spPr>
        <p:txBody>
          <a:bodyPr lIns="252000" tIns="252000" rIns="252000" bIns="25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2126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696">
          <p15:clr>
            <a:srgbClr val="FBAE40"/>
          </p15:clr>
        </p15:guide>
        <p15:guide id="5" pos="2606">
          <p15:clr>
            <a:srgbClr val="FBAE40"/>
          </p15:clr>
        </p15:guide>
        <p15:guide id="8" pos="4978">
          <p15:clr>
            <a:srgbClr val="FBAE40"/>
          </p15:clr>
        </p15:guide>
        <p15:guide id="9" pos="506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s II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B912D652-010E-3277-C57D-B415FDC1B982}"/>
              </a:ext>
            </a:extLst>
          </p:cNvPr>
          <p:cNvSpPr/>
          <p:nvPr userDrawn="1"/>
        </p:nvSpPr>
        <p:spPr>
          <a:xfrm>
            <a:off x="138113" y="1"/>
            <a:ext cx="12053887" cy="971549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7D93CE76-E301-C01A-AC0C-6C1A939B6E1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CA43D9C-221B-43AD-A57D-83D99589BBBB}" type="datetime1">
              <a:rPr lang="en-GB" smtClean="0"/>
              <a:t>26/05/2025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85959BCE-BD28-7CE3-9460-8FF21DE115C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399268" y="6536051"/>
            <a:ext cx="1737200" cy="96523"/>
          </a:xfrm>
        </p:spPr>
        <p:txBody>
          <a:bodyPr/>
          <a:lstStyle/>
          <a:p>
            <a:r>
              <a:rPr lang="de-DE"/>
              <a:t>©EEX GROUP 2025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149EE48-314B-C03D-C14D-B680E94027E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8BF3829-8BAA-4A1B-8349-A1F50DCA263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4E6146B-4CBD-99B3-03B7-4DAF01506B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2400"/>
            <a:ext cx="11160125" cy="343374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primary Headline</a:t>
            </a:r>
            <a:endParaRPr lang="de-DE" dirty="0"/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BB8A1310-EEDF-3BBB-8E00-05B430F83F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95774"/>
            <a:ext cx="11160125" cy="475777"/>
          </a:xfrm>
        </p:spPr>
        <p:txBody>
          <a:bodyPr anchor="t"/>
          <a:lstStyle>
            <a:lvl1pPr>
              <a:spcAft>
                <a:spcPts val="0"/>
              </a:spcAft>
              <a:defRPr sz="1600" b="0">
                <a:latin typeface="+mj-lt"/>
              </a:defRPr>
            </a:lvl1pPr>
          </a:lstStyle>
          <a:p>
            <a:pPr lvl="0"/>
            <a:r>
              <a:rPr lang="de-DE" dirty="0" err="1"/>
              <a:t>Secondary</a:t>
            </a:r>
            <a:r>
              <a:rPr lang="de-DE" dirty="0"/>
              <a:t> Chapter</a:t>
            </a:r>
          </a:p>
        </p:txBody>
      </p:sp>
      <p:sp>
        <p:nvSpPr>
          <p:cNvPr id="3" name="Textplatzhalter 4">
            <a:extLst>
              <a:ext uri="{FF2B5EF4-FFF2-40B4-BE49-F238E27FC236}">
                <a16:creationId xmlns:a16="http://schemas.microsoft.com/office/drawing/2014/main" id="{81D1F0B9-F1C0-45F6-4D60-812794A12BE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43759" y="1445623"/>
            <a:ext cx="3621087" cy="4863102"/>
          </a:xfrm>
          <a:solidFill>
            <a:schemeClr val="accent6"/>
          </a:solidFill>
        </p:spPr>
        <p:txBody>
          <a:bodyPr lIns="252000" tIns="252000" rIns="252000" bIns="25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9E51993-35B7-5094-4EB2-1BCF0832316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79900" y="1445623"/>
            <a:ext cx="3621087" cy="4863102"/>
          </a:xfrm>
          <a:solidFill>
            <a:schemeClr val="accent6"/>
          </a:solidFill>
        </p:spPr>
        <p:txBody>
          <a:bodyPr lIns="252000" tIns="252000" rIns="252000" bIns="25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573D6F27-3356-1A67-A04A-2688D92582F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5381" y="1446167"/>
            <a:ext cx="3621087" cy="4863102"/>
          </a:xfrm>
          <a:solidFill>
            <a:schemeClr val="accent6"/>
          </a:solidFill>
        </p:spPr>
        <p:txBody>
          <a:bodyPr lIns="252000" tIns="252000" rIns="252000" bIns="25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5936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696">
          <p15:clr>
            <a:srgbClr val="FBAE40"/>
          </p15:clr>
        </p15:guide>
        <p15:guide id="5" pos="2606">
          <p15:clr>
            <a:srgbClr val="FBAE40"/>
          </p15:clr>
        </p15:guide>
        <p15:guide id="8" pos="4978">
          <p15:clr>
            <a:srgbClr val="FBAE40"/>
          </p15:clr>
        </p15:guide>
        <p15:guide id="9" pos="50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ictur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B70F05-4ADF-55BB-EBCE-53099A67B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56363" y="1941513"/>
            <a:ext cx="5219700" cy="971550"/>
          </a:xfrm>
          <a:prstGeom prst="rect">
            <a:avLst/>
          </a:prstGeom>
        </p:spPr>
        <p:txBody>
          <a:bodyPr anchor="t" anchorCtr="0"/>
          <a:lstStyle>
            <a:lvl1pPr algn="l">
              <a:defRPr sz="2800"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primary</a:t>
            </a:r>
            <a:r>
              <a:rPr lang="de-DE" dirty="0"/>
              <a:t> Headline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AF78B23-D158-02BE-F610-CD25F85101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56363" y="2913064"/>
            <a:ext cx="5219700" cy="97154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Subheadline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D5E19DE-E19A-146D-2C20-7C015775E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6362" y="4856163"/>
            <a:ext cx="5219700" cy="971550"/>
          </a:xfrm>
        </p:spPr>
        <p:txBody>
          <a:bodyPr anchor="t"/>
          <a:lstStyle>
            <a:lvl1pPr>
              <a:spcBef>
                <a:spcPts val="0"/>
              </a:spcBef>
              <a:spcAft>
                <a:spcPts val="0"/>
              </a:spcAft>
              <a:defRPr sz="1600"/>
            </a:lvl1pPr>
          </a:lstStyle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Title</a:t>
            </a:r>
          </a:p>
          <a:p>
            <a:pPr lvl="0"/>
            <a:r>
              <a:rPr lang="de-DE" dirty="0"/>
              <a:t>Location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555284E4-7999-FE89-BFCC-EB53B9F0C8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  <a:solidFill>
            <a:schemeClr val="bg2"/>
          </a:solidFill>
        </p:spPr>
        <p:txBody>
          <a:bodyPr bIns="828000" anchor="ctr" anchorCtr="0"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Place picture ore change background color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A220661-5398-B3AA-A2C9-5AB95329FFF4}"/>
              </a:ext>
            </a:extLst>
          </p:cNvPr>
          <p:cNvSpPr/>
          <p:nvPr userDrawn="1"/>
        </p:nvSpPr>
        <p:spPr>
          <a:xfrm>
            <a:off x="12048000" y="2"/>
            <a:ext cx="144000" cy="973138"/>
          </a:xfrm>
          <a:prstGeom prst="rect">
            <a:avLst/>
          </a:prstGeom>
          <a:solidFill>
            <a:srgbClr val="7263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16B3BA6-C527-3C92-9735-EA67B51852DF}"/>
              </a:ext>
            </a:extLst>
          </p:cNvPr>
          <p:cNvSpPr/>
          <p:nvPr userDrawn="1"/>
        </p:nvSpPr>
        <p:spPr>
          <a:xfrm>
            <a:off x="12048000" y="971552"/>
            <a:ext cx="144000" cy="971550"/>
          </a:xfrm>
          <a:prstGeom prst="rect">
            <a:avLst/>
          </a:prstGeom>
          <a:solidFill>
            <a:srgbClr val="339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D0004ECB-8F86-1B6A-236D-E62E5B8F506C}"/>
              </a:ext>
            </a:extLst>
          </p:cNvPr>
          <p:cNvSpPr/>
          <p:nvPr userDrawn="1"/>
        </p:nvSpPr>
        <p:spPr>
          <a:xfrm>
            <a:off x="12048000" y="1941515"/>
            <a:ext cx="144000" cy="971550"/>
          </a:xfrm>
          <a:prstGeom prst="rect">
            <a:avLst/>
          </a:prstGeom>
          <a:solidFill>
            <a:srgbClr val="0076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5526C703-FCF3-B321-3A0E-EB0D7C8B9DCE}"/>
              </a:ext>
            </a:extLst>
          </p:cNvPr>
          <p:cNvSpPr/>
          <p:nvPr userDrawn="1"/>
        </p:nvSpPr>
        <p:spPr>
          <a:xfrm>
            <a:off x="12048000" y="2913065"/>
            <a:ext cx="144000" cy="971550"/>
          </a:xfrm>
          <a:prstGeom prst="rect">
            <a:avLst/>
          </a:prstGeom>
          <a:solidFill>
            <a:srgbClr val="9CB7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DFB1BFD5-AF73-C7AA-7FCE-59B650E46DD4}"/>
              </a:ext>
            </a:extLst>
          </p:cNvPr>
          <p:cNvSpPr/>
          <p:nvPr userDrawn="1"/>
        </p:nvSpPr>
        <p:spPr>
          <a:xfrm>
            <a:off x="12048000" y="3884614"/>
            <a:ext cx="144000" cy="971550"/>
          </a:xfrm>
          <a:prstGeom prst="rect">
            <a:avLst/>
          </a:prstGeom>
          <a:solidFill>
            <a:srgbClr val="FFBB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1A5D094D-A529-31C1-2060-40AA57347E93}"/>
              </a:ext>
            </a:extLst>
          </p:cNvPr>
          <p:cNvSpPr/>
          <p:nvPr userDrawn="1"/>
        </p:nvSpPr>
        <p:spPr>
          <a:xfrm>
            <a:off x="12048000" y="4856164"/>
            <a:ext cx="144000" cy="971550"/>
          </a:xfrm>
          <a:prstGeom prst="rect">
            <a:avLst/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147F86C8-3DD2-B253-64AA-C90D7841A265}"/>
              </a:ext>
            </a:extLst>
          </p:cNvPr>
          <p:cNvSpPr/>
          <p:nvPr userDrawn="1"/>
        </p:nvSpPr>
        <p:spPr>
          <a:xfrm>
            <a:off x="12048000" y="5827713"/>
            <a:ext cx="144000" cy="1030287"/>
          </a:xfrm>
          <a:prstGeom prst="rect">
            <a:avLst/>
          </a:prstGeom>
          <a:solidFill>
            <a:srgbClr val="EB1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74BAF726-0537-67C5-60C7-5882882530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090554" y="162339"/>
            <a:ext cx="2850989" cy="81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32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pos="406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hree contents IV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3007CB48-09FC-3A98-2DF2-D87F105BF7CC}"/>
              </a:ext>
            </a:extLst>
          </p:cNvPr>
          <p:cNvSpPr/>
          <p:nvPr userDrawn="1"/>
        </p:nvSpPr>
        <p:spPr>
          <a:xfrm>
            <a:off x="135731" y="971550"/>
            <a:ext cx="12053887" cy="5886450"/>
          </a:xfrm>
          <a:prstGeom prst="rect">
            <a:avLst/>
          </a:prstGeom>
          <a:solidFill>
            <a:srgbClr val="1B1B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912D652-010E-3277-C57D-B415FDC1B982}"/>
              </a:ext>
            </a:extLst>
          </p:cNvPr>
          <p:cNvSpPr/>
          <p:nvPr userDrawn="1"/>
        </p:nvSpPr>
        <p:spPr>
          <a:xfrm>
            <a:off x="138113" y="1"/>
            <a:ext cx="12053887" cy="9715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7D93CE76-E301-C01A-AC0C-6C1A939B6E1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31F60A-6AAD-40A1-9DCE-484A3337312A}" type="datetime1">
              <a:rPr lang="en-GB" smtClean="0"/>
              <a:t>26/05/2025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85959BCE-BD28-7CE3-9460-8FF21DE115C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399268" y="6536051"/>
            <a:ext cx="1737200" cy="965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©EEX GROUP 2025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149EE48-314B-C03D-C14D-B680E94027E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F3829-8BAA-4A1B-8349-A1F50DCA263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7E748635-4FC7-A3F3-06CE-A16C02A8CD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2400"/>
            <a:ext cx="11160125" cy="34337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primary Headline</a:t>
            </a:r>
            <a:endParaRPr lang="de-DE" dirty="0"/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984F95CF-EB0E-5A76-2C3C-7EE8B7C765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95774"/>
            <a:ext cx="11160125" cy="475777"/>
          </a:xfrm>
        </p:spPr>
        <p:txBody>
          <a:bodyPr anchor="t"/>
          <a:lstStyle>
            <a:lvl1pPr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 err="1"/>
              <a:t>Secondary</a:t>
            </a:r>
            <a:r>
              <a:rPr lang="de-DE" dirty="0"/>
              <a:t> Chapter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16178BB-BBB8-5577-9729-9D79D633C0D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43759" y="1445623"/>
            <a:ext cx="3621087" cy="4863102"/>
          </a:xfrm>
          <a:solidFill>
            <a:schemeClr val="accent6"/>
          </a:solidFill>
        </p:spPr>
        <p:txBody>
          <a:bodyPr lIns="252000" tIns="252000" rIns="252000" bIns="25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B2244752-004A-10A3-7CCD-0282D267F91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79900" y="1445623"/>
            <a:ext cx="3621087" cy="4863102"/>
          </a:xfrm>
          <a:solidFill>
            <a:schemeClr val="accent6"/>
          </a:solidFill>
        </p:spPr>
        <p:txBody>
          <a:bodyPr lIns="252000" tIns="252000" rIns="252000" bIns="25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F4BAAC66-4259-3ECA-9E25-9C463D33BAF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5381" y="1446167"/>
            <a:ext cx="3621087" cy="4863102"/>
          </a:xfrm>
          <a:solidFill>
            <a:schemeClr val="accent6"/>
          </a:solidFill>
        </p:spPr>
        <p:txBody>
          <a:bodyPr lIns="252000" tIns="252000" rIns="252000" bIns="25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7F9B540-A995-E11A-D01F-D342F7DBE4B9}"/>
              </a:ext>
            </a:extLst>
          </p:cNvPr>
          <p:cNvSpPr/>
          <p:nvPr userDrawn="1"/>
        </p:nvSpPr>
        <p:spPr>
          <a:xfrm>
            <a:off x="-2712" y="-1588"/>
            <a:ext cx="144000" cy="973138"/>
          </a:xfrm>
          <a:prstGeom prst="rect">
            <a:avLst/>
          </a:prstGeom>
          <a:solidFill>
            <a:srgbClr val="7263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765C4CF-9A51-55A1-E14C-E6ADCCB4F512}"/>
              </a:ext>
            </a:extLst>
          </p:cNvPr>
          <p:cNvSpPr/>
          <p:nvPr userDrawn="1"/>
        </p:nvSpPr>
        <p:spPr>
          <a:xfrm>
            <a:off x="0" y="971550"/>
            <a:ext cx="144000" cy="971550"/>
          </a:xfrm>
          <a:prstGeom prst="rect">
            <a:avLst/>
          </a:prstGeom>
          <a:solidFill>
            <a:srgbClr val="339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549E9B5-72E9-8E4B-2656-EE632EEB247F}"/>
              </a:ext>
            </a:extLst>
          </p:cNvPr>
          <p:cNvSpPr/>
          <p:nvPr userDrawn="1"/>
        </p:nvSpPr>
        <p:spPr>
          <a:xfrm>
            <a:off x="0" y="1941513"/>
            <a:ext cx="144000" cy="971550"/>
          </a:xfrm>
          <a:prstGeom prst="rect">
            <a:avLst/>
          </a:prstGeom>
          <a:solidFill>
            <a:srgbClr val="0076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4637A17-D0E9-7AEE-B672-0B39AA80F801}"/>
              </a:ext>
            </a:extLst>
          </p:cNvPr>
          <p:cNvSpPr/>
          <p:nvPr userDrawn="1"/>
        </p:nvSpPr>
        <p:spPr>
          <a:xfrm>
            <a:off x="0" y="2913063"/>
            <a:ext cx="144000" cy="971550"/>
          </a:xfrm>
          <a:prstGeom prst="rect">
            <a:avLst/>
          </a:prstGeom>
          <a:solidFill>
            <a:srgbClr val="9CB7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60DC92B-C1A3-E1B1-C24D-5B93A65A70A8}"/>
              </a:ext>
            </a:extLst>
          </p:cNvPr>
          <p:cNvSpPr/>
          <p:nvPr userDrawn="1"/>
        </p:nvSpPr>
        <p:spPr>
          <a:xfrm>
            <a:off x="-2712" y="3884613"/>
            <a:ext cx="144000" cy="971550"/>
          </a:xfrm>
          <a:prstGeom prst="rect">
            <a:avLst/>
          </a:prstGeom>
          <a:solidFill>
            <a:srgbClr val="FFBB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04F81020-7F5E-0095-0022-4B93857A1A50}"/>
              </a:ext>
            </a:extLst>
          </p:cNvPr>
          <p:cNvSpPr/>
          <p:nvPr userDrawn="1"/>
        </p:nvSpPr>
        <p:spPr>
          <a:xfrm>
            <a:off x="-2712" y="4856163"/>
            <a:ext cx="144000" cy="971550"/>
          </a:xfrm>
          <a:prstGeom prst="rect">
            <a:avLst/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E170624-CE56-32E4-8757-1651E3DE5C22}"/>
              </a:ext>
            </a:extLst>
          </p:cNvPr>
          <p:cNvSpPr/>
          <p:nvPr userDrawn="1"/>
        </p:nvSpPr>
        <p:spPr>
          <a:xfrm>
            <a:off x="-2712" y="5827712"/>
            <a:ext cx="144000" cy="1030287"/>
          </a:xfrm>
          <a:prstGeom prst="rect">
            <a:avLst/>
          </a:prstGeom>
          <a:solidFill>
            <a:srgbClr val="EB1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8CEE6FE5-E76F-4C47-55A8-5B24A9F145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52695" y="6351585"/>
            <a:ext cx="1468859" cy="41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50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696">
          <p15:clr>
            <a:srgbClr val="FBAE40"/>
          </p15:clr>
        </p15:guide>
        <p15:guide id="5" pos="2606">
          <p15:clr>
            <a:srgbClr val="FBAE40"/>
          </p15:clr>
        </p15:guide>
        <p15:guide id="8" pos="4978">
          <p15:clr>
            <a:srgbClr val="FBAE40"/>
          </p15:clr>
        </p15:guide>
        <p15:guide id="9" pos="506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B912D652-010E-3277-C57D-B415FDC1B982}"/>
              </a:ext>
            </a:extLst>
          </p:cNvPr>
          <p:cNvSpPr/>
          <p:nvPr userDrawn="1"/>
        </p:nvSpPr>
        <p:spPr>
          <a:xfrm>
            <a:off x="138113" y="1"/>
            <a:ext cx="12053887" cy="971549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7D93CE76-E301-C01A-AC0C-6C1A939B6E1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F4EB9D2-97B4-4D0D-9CF3-59E8D45F96A6}" type="datetime1">
              <a:rPr lang="en-GB" smtClean="0"/>
              <a:t>26/05/2025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85959BCE-BD28-7CE3-9460-8FF21DE115C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399268" y="6536051"/>
            <a:ext cx="1737200" cy="96523"/>
          </a:xfrm>
        </p:spPr>
        <p:txBody>
          <a:bodyPr/>
          <a:lstStyle/>
          <a:p>
            <a:r>
              <a:rPr lang="de-DE"/>
              <a:t>©EEX GROUP 2025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149EE48-314B-C03D-C14D-B680E94027E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8BF3829-8BAA-4A1B-8349-A1F50DCA263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718C6F11-0B46-870B-59F0-52E7E54D45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2400"/>
            <a:ext cx="11160125" cy="343374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primary Headline</a:t>
            </a:r>
            <a:endParaRPr lang="de-DE" dirty="0"/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3589E137-D0D8-9299-D1D3-724D94199A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95774"/>
            <a:ext cx="11160125" cy="475777"/>
          </a:xfrm>
        </p:spPr>
        <p:txBody>
          <a:bodyPr anchor="t"/>
          <a:lstStyle>
            <a:lvl1pPr>
              <a:spcAft>
                <a:spcPts val="0"/>
              </a:spcAft>
              <a:defRPr sz="1600" b="0">
                <a:latin typeface="+mj-lt"/>
              </a:defRPr>
            </a:lvl1pPr>
          </a:lstStyle>
          <a:p>
            <a:pPr lvl="0"/>
            <a:r>
              <a:rPr lang="de-DE" dirty="0" err="1"/>
              <a:t>Secondary</a:t>
            </a:r>
            <a:r>
              <a:rPr lang="de-DE" dirty="0"/>
              <a:t> Chapter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433E7CC7-0839-3A9D-27F9-DBAE1DA1647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5381" y="1446167"/>
            <a:ext cx="1731723" cy="4863102"/>
          </a:xfrm>
          <a:solidFill>
            <a:schemeClr val="accent6"/>
          </a:solidFill>
        </p:spPr>
        <p:txBody>
          <a:bodyPr lIns="252000" tIns="252000" rIns="252000" bIns="25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B264339E-CD62-AB11-9BF5-36071AA2B3E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98713" y="1446167"/>
            <a:ext cx="1731723" cy="4863102"/>
          </a:xfrm>
          <a:solidFill>
            <a:schemeClr val="accent6"/>
          </a:solidFill>
        </p:spPr>
        <p:txBody>
          <a:bodyPr lIns="252000" tIns="252000" rIns="252000" bIns="25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20" name="Textplatzhalter 4">
            <a:extLst>
              <a:ext uri="{FF2B5EF4-FFF2-40B4-BE49-F238E27FC236}">
                <a16:creationId xmlns:a16="http://schemas.microsoft.com/office/drawing/2014/main" id="{50B11F0F-51FA-218A-9925-E44AB61BD06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288077" y="1445623"/>
            <a:ext cx="1731723" cy="4863102"/>
          </a:xfrm>
          <a:solidFill>
            <a:schemeClr val="accent6"/>
          </a:solidFill>
        </p:spPr>
        <p:txBody>
          <a:bodyPr lIns="252000" tIns="252000" rIns="252000" bIns="25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60B86734-A509-5E33-1C43-41043A3988C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171409" y="1445623"/>
            <a:ext cx="1731723" cy="4863102"/>
          </a:xfrm>
          <a:solidFill>
            <a:schemeClr val="accent6"/>
          </a:solidFill>
        </p:spPr>
        <p:txBody>
          <a:bodyPr lIns="252000" tIns="252000" rIns="252000" bIns="25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42FA0B6E-19FF-CF47-F8EA-52BA22A7ED1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052040" y="1445623"/>
            <a:ext cx="1731723" cy="4863102"/>
          </a:xfrm>
          <a:solidFill>
            <a:schemeClr val="accent6"/>
          </a:solidFill>
        </p:spPr>
        <p:txBody>
          <a:bodyPr lIns="252000" tIns="252000" rIns="252000" bIns="25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23" name="Textplatzhalter 4">
            <a:extLst>
              <a:ext uri="{FF2B5EF4-FFF2-40B4-BE49-F238E27FC236}">
                <a16:creationId xmlns:a16="http://schemas.microsoft.com/office/drawing/2014/main" id="{AC5CCF1A-6E97-8F9C-21FE-41B24CD7ECF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944340" y="1445623"/>
            <a:ext cx="1731723" cy="4863102"/>
          </a:xfrm>
          <a:solidFill>
            <a:schemeClr val="accent6"/>
          </a:solidFill>
        </p:spPr>
        <p:txBody>
          <a:bodyPr lIns="252000" tIns="252000" rIns="252000" bIns="25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7841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696">
          <p15:clr>
            <a:srgbClr val="FBAE40"/>
          </p15:clr>
        </p15:guide>
        <p15:guide id="4" pos="1511">
          <p15:clr>
            <a:srgbClr val="FBAE40"/>
          </p15:clr>
        </p15:guide>
        <p15:guide id="5" pos="2606">
          <p15:clr>
            <a:srgbClr val="FBAE40"/>
          </p15:clr>
        </p15:guide>
        <p15:guide id="6" pos="3792">
          <p15:clr>
            <a:srgbClr val="FBAE40"/>
          </p15:clr>
        </p15:guide>
        <p15:guide id="7" pos="3882">
          <p15:clr>
            <a:srgbClr val="FBAE40"/>
          </p15:clr>
        </p15:guide>
        <p15:guide id="8" pos="4978">
          <p15:clr>
            <a:srgbClr val="FBAE40"/>
          </p15:clr>
        </p15:guide>
        <p15:guide id="9" pos="5068">
          <p15:clr>
            <a:srgbClr val="FBAE40"/>
          </p15:clr>
        </p15:guide>
        <p15:guide id="10" pos="6163">
          <p15:clr>
            <a:srgbClr val="FBAE40"/>
          </p15:clr>
        </p15:guide>
        <p15:guide id="11" pos="6254">
          <p15:clr>
            <a:srgbClr val="FBAE40"/>
          </p15:clr>
        </p15:guide>
        <p15:guide id="12" pos="14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2459D9-460C-796E-386D-900AC33FA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A68A-09B8-4D32-8A7E-FFD89E73A193}" type="datetime1">
              <a:rPr lang="en-GB" smtClean="0"/>
              <a:t>26/05/2025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33956A-20AA-33E4-6965-45DBB05FF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©EEX GROUP 2025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9AF7C9D-4BFA-DCA0-AC8F-2F072F04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829-8BAA-4A1B-8349-A1F50DCA263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00B0164A-1D7E-ACA5-D3B3-E56A3B3E7BA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65850" y="971550"/>
            <a:ext cx="5503863" cy="5337175"/>
          </a:xfrm>
          <a:solidFill>
            <a:schemeClr val="bg2"/>
          </a:solidFill>
        </p:spPr>
        <p:txBody>
          <a:bodyPr bIns="864000"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Place picture ore change background color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D68D398-0D9D-8758-A72E-4E3CA700C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2400"/>
            <a:ext cx="11160125" cy="343374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primary Headline</a:t>
            </a:r>
            <a:endParaRPr lang="de-DE" dirty="0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B5CBFDDF-3EFB-2C68-B316-08CEBFFA32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95774"/>
            <a:ext cx="11160125" cy="475777"/>
          </a:xfrm>
        </p:spPr>
        <p:txBody>
          <a:bodyPr anchor="t"/>
          <a:lstStyle>
            <a:lvl1pPr>
              <a:spcAft>
                <a:spcPts val="0"/>
              </a:spcAft>
              <a:defRPr sz="1600" b="0">
                <a:latin typeface="+mj-lt"/>
              </a:defRPr>
            </a:lvl1pPr>
          </a:lstStyle>
          <a:p>
            <a:pPr lvl="0"/>
            <a:r>
              <a:rPr lang="de-DE" dirty="0" err="1"/>
              <a:t>Secondary</a:t>
            </a:r>
            <a:r>
              <a:rPr lang="de-DE" dirty="0"/>
              <a:t> Chapter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DA99E8EB-ADFF-98CF-0BF1-2D6B0BA5D8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6" y="971550"/>
            <a:ext cx="5505452" cy="5337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1950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4">
          <p15:clr>
            <a:srgbClr val="FBAE40"/>
          </p15:clr>
        </p15:guide>
        <p15:guide id="2" pos="379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2459D9-460C-796E-386D-900AC33FA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9E1A-688E-4AD0-A56F-E46252FB107D}" type="datetime1">
              <a:rPr lang="en-GB" smtClean="0"/>
              <a:t>26/05/2025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33956A-20AA-33E4-6965-45DBB05FF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©EEX GROUP 2025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9AF7C9D-4BFA-DCA0-AC8F-2F072F04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829-8BAA-4A1B-8349-A1F50DCA263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00B0164A-1D7E-ACA5-D3B3-E56A3B3E7BA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5937" y="971550"/>
            <a:ext cx="5503863" cy="5337175"/>
          </a:xfrm>
          <a:solidFill>
            <a:schemeClr val="bg2"/>
          </a:solidFill>
        </p:spPr>
        <p:txBody>
          <a:bodyPr bIns="864000"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Place picture ore change background color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D2E51D-6DE7-1E19-90C2-6248F08E34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2400"/>
            <a:ext cx="11160125" cy="343374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primary Headline</a:t>
            </a:r>
            <a:endParaRPr lang="de-DE" dirty="0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22F0BAFC-0ECD-5879-AC89-1D9AFD6826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95774"/>
            <a:ext cx="11160125" cy="475777"/>
          </a:xfrm>
        </p:spPr>
        <p:txBody>
          <a:bodyPr anchor="t"/>
          <a:lstStyle>
            <a:lvl1pPr>
              <a:spcAft>
                <a:spcPts val="0"/>
              </a:spcAft>
              <a:defRPr sz="1600" b="0">
                <a:latin typeface="+mj-lt"/>
              </a:defRPr>
            </a:lvl1pPr>
          </a:lstStyle>
          <a:p>
            <a:pPr lvl="0"/>
            <a:r>
              <a:rPr lang="de-DE" dirty="0" err="1"/>
              <a:t>Secondary</a:t>
            </a:r>
            <a:r>
              <a:rPr lang="de-DE" dirty="0"/>
              <a:t> Chapter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8A5CB5D-B0F4-38AD-5485-50CF58254A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72202" y="971550"/>
            <a:ext cx="5505452" cy="5337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2922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4">
          <p15:clr>
            <a:srgbClr val="FBAE40"/>
          </p15:clr>
        </p15:guide>
        <p15:guide id="2" pos="379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right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2459D9-460C-796E-386D-900AC33FA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D80E-266D-4BF2-A815-4A13BE723ACE}" type="datetime1">
              <a:rPr lang="en-GB" smtClean="0"/>
              <a:t>26/05/2025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33956A-20AA-33E4-6965-45DBB05FF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99267" y="6536051"/>
            <a:ext cx="3626885" cy="96523"/>
          </a:xfrm>
        </p:spPr>
        <p:txBody>
          <a:bodyPr/>
          <a:lstStyle/>
          <a:p>
            <a:r>
              <a:rPr lang="de-DE"/>
              <a:t>©EEX GROUP 2025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9AF7C9D-4BFA-DCA0-AC8F-2F072F04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829-8BAA-4A1B-8349-A1F50DCA263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00B0164A-1D7E-ACA5-D3B3-E56A3B3E7BA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65850" y="0"/>
            <a:ext cx="6026150" cy="6858000"/>
          </a:xfrm>
          <a:solidFill>
            <a:schemeClr val="bg2"/>
          </a:solidFill>
        </p:spPr>
        <p:txBody>
          <a:bodyPr bIns="864000"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Place picture ore change background color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C2F16C-BBF2-E7AD-7F9F-F5C309BD32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152400"/>
            <a:ext cx="5503862" cy="343374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primary Headline</a:t>
            </a:r>
            <a:endParaRPr lang="de-DE" dirty="0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5337526D-9D10-0142-B8C1-0B52194580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495774"/>
            <a:ext cx="5503862" cy="475777"/>
          </a:xfrm>
        </p:spPr>
        <p:txBody>
          <a:bodyPr anchor="t"/>
          <a:lstStyle>
            <a:lvl1pPr>
              <a:spcAft>
                <a:spcPts val="0"/>
              </a:spcAft>
              <a:defRPr sz="1600" b="0">
                <a:latin typeface="+mj-lt"/>
              </a:defRPr>
            </a:lvl1pPr>
          </a:lstStyle>
          <a:p>
            <a:pPr lvl="0"/>
            <a:r>
              <a:rPr lang="de-DE" dirty="0" err="1"/>
              <a:t>Secondary</a:t>
            </a:r>
            <a:r>
              <a:rPr lang="de-DE" dirty="0"/>
              <a:t> Chapter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131F9E70-E46D-4151-4D7C-24295B86AE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6" y="971550"/>
            <a:ext cx="5505452" cy="5337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334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4">
          <p15:clr>
            <a:srgbClr val="FBAE40"/>
          </p15:clr>
        </p15:guide>
        <p15:guide id="2" pos="379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right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F8D86234-5457-CB23-3457-8F88F915005C}"/>
              </a:ext>
            </a:extLst>
          </p:cNvPr>
          <p:cNvSpPr/>
          <p:nvPr userDrawn="1"/>
        </p:nvSpPr>
        <p:spPr>
          <a:xfrm>
            <a:off x="141288" y="1"/>
            <a:ext cx="6024562" cy="1458096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2459D9-460C-796E-386D-900AC33FA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3409-2CBA-480B-BE58-2534C29BF09E}" type="datetime1">
              <a:rPr lang="en-GB" smtClean="0"/>
              <a:t>26/05/2025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33956A-20AA-33E4-6965-45DBB05FF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99267" y="6536051"/>
            <a:ext cx="3626885" cy="96523"/>
          </a:xfrm>
        </p:spPr>
        <p:txBody>
          <a:bodyPr/>
          <a:lstStyle/>
          <a:p>
            <a:r>
              <a:rPr lang="de-DE"/>
              <a:t>©EEX GROUP 2025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9AF7C9D-4BFA-DCA0-AC8F-2F072F04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829-8BAA-4A1B-8349-A1F50DCA263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00B0164A-1D7E-ACA5-D3B3-E56A3B3E7BA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65850" y="0"/>
            <a:ext cx="6026150" cy="6858000"/>
          </a:xfrm>
          <a:solidFill>
            <a:schemeClr val="bg2"/>
          </a:solidFill>
        </p:spPr>
        <p:txBody>
          <a:bodyPr bIns="864000"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Place picture ore change background color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12E7D7-46C3-8B47-D037-F30B1FF802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152400"/>
            <a:ext cx="5503862" cy="343374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primary Headline</a:t>
            </a:r>
            <a:endParaRPr lang="de-DE" dirty="0"/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6BF72CC2-CFFD-A94F-A516-CCE6669326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495774"/>
            <a:ext cx="5503862" cy="475777"/>
          </a:xfrm>
        </p:spPr>
        <p:txBody>
          <a:bodyPr anchor="t"/>
          <a:lstStyle>
            <a:lvl1pPr>
              <a:spcAft>
                <a:spcPts val="0"/>
              </a:spcAft>
              <a:defRPr sz="1600" b="0">
                <a:latin typeface="+mj-lt"/>
              </a:defRPr>
            </a:lvl1pPr>
          </a:lstStyle>
          <a:p>
            <a:pPr lvl="0"/>
            <a:r>
              <a:rPr lang="de-DE" dirty="0" err="1"/>
              <a:t>Secondary</a:t>
            </a:r>
            <a:r>
              <a:rPr lang="de-DE" dirty="0"/>
              <a:t> Chapter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590433F2-0660-E224-A2B6-CD14075C52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6" y="1941513"/>
            <a:ext cx="5505452" cy="4367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9147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4">
          <p15:clr>
            <a:srgbClr val="FBAE40"/>
          </p15:clr>
        </p15:guide>
        <p15:guide id="2" pos="379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right 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0E3828F8-8250-049E-2F36-0C9B52ACF2B0}"/>
              </a:ext>
            </a:extLst>
          </p:cNvPr>
          <p:cNvSpPr/>
          <p:nvPr userDrawn="1"/>
        </p:nvSpPr>
        <p:spPr>
          <a:xfrm>
            <a:off x="6165850" y="3429000"/>
            <a:ext cx="6026400" cy="3428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8D86234-5457-CB23-3457-8F88F915005C}"/>
              </a:ext>
            </a:extLst>
          </p:cNvPr>
          <p:cNvSpPr/>
          <p:nvPr userDrawn="1"/>
        </p:nvSpPr>
        <p:spPr>
          <a:xfrm>
            <a:off x="141288" y="1"/>
            <a:ext cx="6024562" cy="1458096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2459D9-460C-796E-386D-900AC33FA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7CE6-D96D-45A4-A5B5-6C1CB6155B2A}" type="datetime1">
              <a:rPr lang="en-GB" smtClean="0"/>
              <a:t>26/05/2025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33956A-20AA-33E4-6965-45DBB05FF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99267" y="6536051"/>
            <a:ext cx="3626885" cy="96523"/>
          </a:xfrm>
        </p:spPr>
        <p:txBody>
          <a:bodyPr/>
          <a:lstStyle/>
          <a:p>
            <a:r>
              <a:rPr lang="de-DE"/>
              <a:t>©EEX GROUP 2025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9AF7C9D-4BFA-DCA0-AC8F-2F072F04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829-8BAA-4A1B-8349-A1F50DCA263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00B0164A-1D7E-ACA5-D3B3-E56A3B3E7BA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65850" y="0"/>
            <a:ext cx="6026150" cy="3429000"/>
          </a:xfrm>
          <a:solidFill>
            <a:schemeClr val="bg2"/>
          </a:solidFill>
        </p:spPr>
        <p:txBody>
          <a:bodyPr bIns="864000"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Place picture ore change background color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C1F446-A3BE-53D2-3346-E6DFD504FD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152400"/>
            <a:ext cx="5510214" cy="343374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primary Headline</a:t>
            </a:r>
            <a:endParaRPr lang="de-DE" dirty="0"/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1082DBB1-D1E3-3AB2-C78D-904C5E7171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495774"/>
            <a:ext cx="5510214" cy="475777"/>
          </a:xfrm>
        </p:spPr>
        <p:txBody>
          <a:bodyPr anchor="t"/>
          <a:lstStyle>
            <a:lvl1pPr>
              <a:spcAft>
                <a:spcPts val="0"/>
              </a:spcAft>
              <a:defRPr sz="1600" b="0">
                <a:latin typeface="+mj-lt"/>
              </a:defRPr>
            </a:lvl1pPr>
          </a:lstStyle>
          <a:p>
            <a:pPr lvl="0"/>
            <a:r>
              <a:rPr lang="de-DE" dirty="0" err="1"/>
              <a:t>Secondary</a:t>
            </a:r>
            <a:r>
              <a:rPr lang="de-DE" dirty="0"/>
              <a:t> Chapter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46D81A76-E681-8F66-91C3-1C85B67ABB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6" y="1941513"/>
            <a:ext cx="5505452" cy="4367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905DF2A9-A8AE-2960-6A73-5439290E3F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627223" y="3884613"/>
            <a:ext cx="5048839" cy="24347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C76E2E1-599C-2E48-D65A-383E5FE3EC18}"/>
              </a:ext>
            </a:extLst>
          </p:cNvPr>
          <p:cNvSpPr/>
          <p:nvPr userDrawn="1"/>
        </p:nvSpPr>
        <p:spPr>
          <a:xfrm>
            <a:off x="0" y="0"/>
            <a:ext cx="144000" cy="973138"/>
          </a:xfrm>
          <a:prstGeom prst="rect">
            <a:avLst/>
          </a:prstGeom>
          <a:solidFill>
            <a:srgbClr val="7263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55FE93FD-1F91-56A7-BD5A-BEABBC890554}"/>
              </a:ext>
            </a:extLst>
          </p:cNvPr>
          <p:cNvSpPr/>
          <p:nvPr userDrawn="1"/>
        </p:nvSpPr>
        <p:spPr>
          <a:xfrm>
            <a:off x="0" y="971550"/>
            <a:ext cx="144000" cy="971550"/>
          </a:xfrm>
          <a:prstGeom prst="rect">
            <a:avLst/>
          </a:prstGeom>
          <a:solidFill>
            <a:srgbClr val="339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8C1DCF7-327C-6E72-0D45-5A773A487119}"/>
              </a:ext>
            </a:extLst>
          </p:cNvPr>
          <p:cNvSpPr/>
          <p:nvPr userDrawn="1"/>
        </p:nvSpPr>
        <p:spPr>
          <a:xfrm>
            <a:off x="0" y="1941513"/>
            <a:ext cx="144000" cy="971550"/>
          </a:xfrm>
          <a:prstGeom prst="rect">
            <a:avLst/>
          </a:prstGeom>
          <a:solidFill>
            <a:srgbClr val="0076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E109FD9F-00D1-4CC8-801F-ABF130C255B6}"/>
              </a:ext>
            </a:extLst>
          </p:cNvPr>
          <p:cNvSpPr/>
          <p:nvPr userDrawn="1"/>
        </p:nvSpPr>
        <p:spPr>
          <a:xfrm>
            <a:off x="0" y="2913063"/>
            <a:ext cx="144000" cy="971550"/>
          </a:xfrm>
          <a:prstGeom prst="rect">
            <a:avLst/>
          </a:prstGeom>
          <a:solidFill>
            <a:srgbClr val="9CB7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9E5E5FF-50F7-B142-F9C9-F3A28BAD6012}"/>
              </a:ext>
            </a:extLst>
          </p:cNvPr>
          <p:cNvSpPr/>
          <p:nvPr userDrawn="1"/>
        </p:nvSpPr>
        <p:spPr>
          <a:xfrm>
            <a:off x="0" y="3884612"/>
            <a:ext cx="144000" cy="971550"/>
          </a:xfrm>
          <a:prstGeom prst="rect">
            <a:avLst/>
          </a:prstGeom>
          <a:solidFill>
            <a:srgbClr val="FFBB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20F02907-502A-DED9-6CBD-9604D1568B3C}"/>
              </a:ext>
            </a:extLst>
          </p:cNvPr>
          <p:cNvSpPr/>
          <p:nvPr userDrawn="1"/>
        </p:nvSpPr>
        <p:spPr>
          <a:xfrm>
            <a:off x="0" y="4856162"/>
            <a:ext cx="144000" cy="971550"/>
          </a:xfrm>
          <a:prstGeom prst="rect">
            <a:avLst/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156DA552-5313-4DBA-EAF8-C9947C350079}"/>
              </a:ext>
            </a:extLst>
          </p:cNvPr>
          <p:cNvSpPr/>
          <p:nvPr userDrawn="1"/>
        </p:nvSpPr>
        <p:spPr>
          <a:xfrm>
            <a:off x="0" y="5827711"/>
            <a:ext cx="144000" cy="1030287"/>
          </a:xfrm>
          <a:prstGeom prst="rect">
            <a:avLst/>
          </a:prstGeom>
          <a:solidFill>
            <a:srgbClr val="EB1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349FA61A-AB37-212B-ED70-40BF5FFF06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52695" y="6351585"/>
            <a:ext cx="1468859" cy="41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53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4">
          <p15:clr>
            <a:srgbClr val="FBAE40"/>
          </p15:clr>
        </p15:guide>
        <p15:guide id="2" pos="3793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0E3828F8-8250-049E-2F36-0C9B52ACF2B0}"/>
              </a:ext>
            </a:extLst>
          </p:cNvPr>
          <p:cNvSpPr/>
          <p:nvPr userDrawn="1"/>
        </p:nvSpPr>
        <p:spPr>
          <a:xfrm>
            <a:off x="141288" y="6308725"/>
            <a:ext cx="12050962" cy="549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2459D9-460C-796E-386D-900AC33FA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5988AF-23DE-432B-91EB-DECE597A5A2F}" type="datetime1">
              <a:rPr lang="en-GB" smtClean="0"/>
              <a:t>26/05/2025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33956A-20AA-33E4-6965-45DBB05FF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99267" y="6536051"/>
            <a:ext cx="3626885" cy="965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©EEX GROUP 2025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9AF7C9D-4BFA-DCA0-AC8F-2F072F04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F3829-8BAA-4A1B-8349-A1F50DCA263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00B0164A-1D7E-ACA5-D3B3-E56A3B3E7BA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41288" y="971550"/>
            <a:ext cx="12050712" cy="5337174"/>
          </a:xfrm>
          <a:solidFill>
            <a:schemeClr val="bg2"/>
          </a:solidFill>
        </p:spPr>
        <p:txBody>
          <a:bodyPr bIns="864000"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Place picture ore change background color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3C9F81-7D90-567E-053E-5FC2A062B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2400"/>
            <a:ext cx="11160125" cy="343374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primary Headline</a:t>
            </a:r>
            <a:endParaRPr lang="de-DE" dirty="0"/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00246A6A-CF3D-A54D-B38A-7245AEF15C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95774"/>
            <a:ext cx="11160125" cy="475777"/>
          </a:xfrm>
        </p:spPr>
        <p:txBody>
          <a:bodyPr anchor="t"/>
          <a:lstStyle>
            <a:lvl1pPr>
              <a:spcAft>
                <a:spcPts val="0"/>
              </a:spcAft>
              <a:defRPr sz="1600" b="0">
                <a:latin typeface="+mj-lt"/>
              </a:defRPr>
            </a:lvl1pPr>
          </a:lstStyle>
          <a:p>
            <a:pPr lvl="0"/>
            <a:r>
              <a:rPr lang="de-DE" dirty="0" err="1"/>
              <a:t>Secondary</a:t>
            </a:r>
            <a:r>
              <a:rPr lang="de-DE" dirty="0"/>
              <a:t> Chapter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30A3A02-769C-C92D-9CC9-5739B15FFC62}"/>
              </a:ext>
            </a:extLst>
          </p:cNvPr>
          <p:cNvSpPr/>
          <p:nvPr userDrawn="1"/>
        </p:nvSpPr>
        <p:spPr>
          <a:xfrm>
            <a:off x="0" y="0"/>
            <a:ext cx="144000" cy="973138"/>
          </a:xfrm>
          <a:prstGeom prst="rect">
            <a:avLst/>
          </a:prstGeom>
          <a:solidFill>
            <a:srgbClr val="7263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EA806F7-5B36-E918-9F14-7F8B32F0235A}"/>
              </a:ext>
            </a:extLst>
          </p:cNvPr>
          <p:cNvSpPr/>
          <p:nvPr userDrawn="1"/>
        </p:nvSpPr>
        <p:spPr>
          <a:xfrm>
            <a:off x="0" y="971550"/>
            <a:ext cx="144000" cy="971550"/>
          </a:xfrm>
          <a:prstGeom prst="rect">
            <a:avLst/>
          </a:prstGeom>
          <a:solidFill>
            <a:srgbClr val="339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1490713-7B19-FFB9-7DF6-1411699F3376}"/>
              </a:ext>
            </a:extLst>
          </p:cNvPr>
          <p:cNvSpPr/>
          <p:nvPr userDrawn="1"/>
        </p:nvSpPr>
        <p:spPr>
          <a:xfrm>
            <a:off x="0" y="1941513"/>
            <a:ext cx="144000" cy="971550"/>
          </a:xfrm>
          <a:prstGeom prst="rect">
            <a:avLst/>
          </a:prstGeom>
          <a:solidFill>
            <a:srgbClr val="0076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75E49158-5592-4A59-7256-DCCA4DF9FE12}"/>
              </a:ext>
            </a:extLst>
          </p:cNvPr>
          <p:cNvSpPr/>
          <p:nvPr userDrawn="1"/>
        </p:nvSpPr>
        <p:spPr>
          <a:xfrm>
            <a:off x="0" y="2913063"/>
            <a:ext cx="144000" cy="971550"/>
          </a:xfrm>
          <a:prstGeom prst="rect">
            <a:avLst/>
          </a:prstGeom>
          <a:solidFill>
            <a:srgbClr val="9CB7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23FAFCB4-3397-633B-2E0B-EA24E7420865}"/>
              </a:ext>
            </a:extLst>
          </p:cNvPr>
          <p:cNvSpPr/>
          <p:nvPr userDrawn="1"/>
        </p:nvSpPr>
        <p:spPr>
          <a:xfrm>
            <a:off x="0" y="3884612"/>
            <a:ext cx="144000" cy="971550"/>
          </a:xfrm>
          <a:prstGeom prst="rect">
            <a:avLst/>
          </a:prstGeom>
          <a:solidFill>
            <a:srgbClr val="FFBB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59FD374-2C86-0B26-F67F-2240418391FA}"/>
              </a:ext>
            </a:extLst>
          </p:cNvPr>
          <p:cNvSpPr/>
          <p:nvPr userDrawn="1"/>
        </p:nvSpPr>
        <p:spPr>
          <a:xfrm>
            <a:off x="0" y="4856162"/>
            <a:ext cx="144000" cy="971550"/>
          </a:xfrm>
          <a:prstGeom prst="rect">
            <a:avLst/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3F9B0BA-EC81-7842-A0A3-E25D50F9F236}"/>
              </a:ext>
            </a:extLst>
          </p:cNvPr>
          <p:cNvSpPr/>
          <p:nvPr userDrawn="1"/>
        </p:nvSpPr>
        <p:spPr>
          <a:xfrm>
            <a:off x="0" y="5827711"/>
            <a:ext cx="144000" cy="1030287"/>
          </a:xfrm>
          <a:prstGeom prst="rect">
            <a:avLst/>
          </a:prstGeom>
          <a:solidFill>
            <a:srgbClr val="EB1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3C566923-D108-2E47-3D9A-A57BC11C5B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52695" y="6351585"/>
            <a:ext cx="1468859" cy="41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47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4">
          <p15:clr>
            <a:srgbClr val="FBAE40"/>
          </p15:clr>
        </p15:guide>
        <p15:guide id="2" pos="3793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I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7D93CE76-E301-C01A-AC0C-6C1A939B6E1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5FEF7CA-399E-4BF4-A057-84BE9DFDDB8A}" type="datetime1">
              <a:rPr lang="en-GB" smtClean="0"/>
              <a:t>26/05/2025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85959BCE-BD28-7CE3-9460-8FF21DE115C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399268" y="6536051"/>
            <a:ext cx="1737200" cy="96523"/>
          </a:xfrm>
        </p:spPr>
        <p:txBody>
          <a:bodyPr/>
          <a:lstStyle/>
          <a:p>
            <a:r>
              <a:rPr lang="de-DE"/>
              <a:t>©EEX GROUP 2025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149EE48-314B-C03D-C14D-B680E94027E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8BF3829-8BAA-4A1B-8349-A1F50DCA263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7865E00-BC46-5196-6C97-E32DCCA1AB48}"/>
              </a:ext>
            </a:extLst>
          </p:cNvPr>
          <p:cNvSpPr/>
          <p:nvPr userDrawn="1"/>
        </p:nvSpPr>
        <p:spPr>
          <a:xfrm>
            <a:off x="-2699" y="-1"/>
            <a:ext cx="143987" cy="14580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9CC351C-9AE0-B070-08B4-7CD5EF337C91}"/>
              </a:ext>
            </a:extLst>
          </p:cNvPr>
          <p:cNvSpPr/>
          <p:nvPr userDrawn="1"/>
        </p:nvSpPr>
        <p:spPr>
          <a:xfrm>
            <a:off x="138113" y="1458097"/>
            <a:ext cx="4139167" cy="4856162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Bildplatzhalter 6">
            <a:extLst>
              <a:ext uri="{FF2B5EF4-FFF2-40B4-BE49-F238E27FC236}">
                <a16:creationId xmlns:a16="http://schemas.microsoft.com/office/drawing/2014/main" id="{54EE2254-470E-5EF5-74DA-CA13322E52B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77280" y="1458096"/>
            <a:ext cx="7914720" cy="4856162"/>
          </a:xfrm>
          <a:solidFill>
            <a:schemeClr val="bg2"/>
          </a:solidFill>
        </p:spPr>
        <p:txBody>
          <a:bodyPr bIns="864000"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Place picture ore change background color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A0F1D1A-24C6-2E9C-8E9E-9A0AE1706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2400"/>
            <a:ext cx="11160125" cy="343374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primary Headline</a:t>
            </a:r>
            <a:endParaRPr lang="de-DE" dirty="0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7F3D8293-F3AB-AA30-0C2B-3A099254D7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95774"/>
            <a:ext cx="11160125" cy="475777"/>
          </a:xfrm>
        </p:spPr>
        <p:txBody>
          <a:bodyPr anchor="t"/>
          <a:lstStyle>
            <a:lvl1pPr>
              <a:spcAft>
                <a:spcPts val="0"/>
              </a:spcAft>
              <a:defRPr sz="1600" b="0">
                <a:latin typeface="+mj-lt"/>
              </a:defRPr>
            </a:lvl1pPr>
          </a:lstStyle>
          <a:p>
            <a:pPr lvl="0"/>
            <a:r>
              <a:rPr lang="de-DE" dirty="0" err="1"/>
              <a:t>Secondary</a:t>
            </a:r>
            <a:r>
              <a:rPr lang="de-DE" dirty="0"/>
              <a:t> Chapter</a:t>
            </a:r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81952856-ED68-57DF-DACD-E2452C0C7EF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5936" y="1941513"/>
            <a:ext cx="3620532" cy="4367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0066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696">
          <p15:clr>
            <a:srgbClr val="FBAE40"/>
          </p15:clr>
        </p15:guide>
        <p15:guide id="4" pos="1511">
          <p15:clr>
            <a:srgbClr val="FBAE40"/>
          </p15:clr>
        </p15:guide>
        <p15:guide id="5" pos="2606">
          <p15:clr>
            <a:srgbClr val="FBAE40"/>
          </p15:clr>
        </p15:guide>
        <p15:guide id="6" pos="3792">
          <p15:clr>
            <a:srgbClr val="FBAE40"/>
          </p15:clr>
        </p15:guide>
        <p15:guide id="7" pos="3882">
          <p15:clr>
            <a:srgbClr val="FBAE40"/>
          </p15:clr>
        </p15:guide>
        <p15:guide id="8" pos="4978">
          <p15:clr>
            <a:srgbClr val="FBAE40"/>
          </p15:clr>
        </p15:guide>
        <p15:guide id="9" pos="5068">
          <p15:clr>
            <a:srgbClr val="FBAE40"/>
          </p15:clr>
        </p15:guide>
        <p15:guide id="10" pos="6163">
          <p15:clr>
            <a:srgbClr val="FBAE40"/>
          </p15:clr>
        </p15:guide>
        <p15:guide id="11" pos="6254">
          <p15:clr>
            <a:srgbClr val="FBAE40"/>
          </p15:clr>
        </p15:guide>
        <p15:guide id="12" pos="14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0E3828F8-8250-049E-2F36-0C9B52ACF2B0}"/>
              </a:ext>
            </a:extLst>
          </p:cNvPr>
          <p:cNvSpPr/>
          <p:nvPr userDrawn="1"/>
        </p:nvSpPr>
        <p:spPr>
          <a:xfrm>
            <a:off x="6165850" y="0"/>
            <a:ext cx="6026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8D86234-5457-CB23-3457-8F88F915005C}"/>
              </a:ext>
            </a:extLst>
          </p:cNvPr>
          <p:cNvSpPr/>
          <p:nvPr userDrawn="1"/>
        </p:nvSpPr>
        <p:spPr>
          <a:xfrm>
            <a:off x="141288" y="1"/>
            <a:ext cx="6024562" cy="1458096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2459D9-460C-796E-386D-900AC33FA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A788-4779-447A-A10C-B63F8F053ED3}" type="datetime1">
              <a:rPr lang="en-GB" smtClean="0"/>
              <a:t>26/05/2025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33956A-20AA-33E4-6965-45DBB05FF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99267" y="6536051"/>
            <a:ext cx="3626885" cy="96523"/>
          </a:xfrm>
        </p:spPr>
        <p:txBody>
          <a:bodyPr/>
          <a:lstStyle/>
          <a:p>
            <a:r>
              <a:rPr lang="de-DE"/>
              <a:t>©EEX GROUP 2025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9AF7C9D-4BFA-DCA0-AC8F-2F072F04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829-8BAA-4A1B-8349-A1F50DCA263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FD0AC3-F02E-B1E8-E73D-7DF2BA62E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152400"/>
            <a:ext cx="5503862" cy="343374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primary Headline</a:t>
            </a:r>
            <a:endParaRPr lang="de-DE" dirty="0"/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1888EA39-9DE3-59C2-048B-CE705665B2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495774"/>
            <a:ext cx="5503862" cy="475777"/>
          </a:xfrm>
        </p:spPr>
        <p:txBody>
          <a:bodyPr anchor="t"/>
          <a:lstStyle>
            <a:lvl1pPr>
              <a:spcAft>
                <a:spcPts val="0"/>
              </a:spcAft>
              <a:defRPr sz="1600" b="0">
                <a:latin typeface="+mj-lt"/>
              </a:defRPr>
            </a:lvl1pPr>
          </a:lstStyle>
          <a:p>
            <a:pPr lvl="0"/>
            <a:r>
              <a:rPr lang="de-DE" dirty="0" err="1"/>
              <a:t>Secondary</a:t>
            </a:r>
            <a:r>
              <a:rPr lang="de-DE" dirty="0"/>
              <a:t> Chapter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16647AF6-8C02-A8DD-B653-154348E93B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6" y="1941513"/>
            <a:ext cx="5505452" cy="4367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3BFE7218-E606-87F8-DC84-EFB90814565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15099" y="971549"/>
            <a:ext cx="5160961" cy="53371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4B6AF8A-60ED-3DC9-3264-D033EB514956}"/>
              </a:ext>
            </a:extLst>
          </p:cNvPr>
          <p:cNvSpPr/>
          <p:nvPr userDrawn="1"/>
        </p:nvSpPr>
        <p:spPr>
          <a:xfrm>
            <a:off x="0" y="0"/>
            <a:ext cx="144000" cy="973138"/>
          </a:xfrm>
          <a:prstGeom prst="rect">
            <a:avLst/>
          </a:prstGeom>
          <a:solidFill>
            <a:srgbClr val="7263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1B956C6-AAC7-4509-96F2-7805877F5496}"/>
              </a:ext>
            </a:extLst>
          </p:cNvPr>
          <p:cNvSpPr/>
          <p:nvPr userDrawn="1"/>
        </p:nvSpPr>
        <p:spPr>
          <a:xfrm>
            <a:off x="0" y="971550"/>
            <a:ext cx="144000" cy="971550"/>
          </a:xfrm>
          <a:prstGeom prst="rect">
            <a:avLst/>
          </a:prstGeom>
          <a:solidFill>
            <a:srgbClr val="339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49354B6A-FA44-035B-8A59-567A3A8A322E}"/>
              </a:ext>
            </a:extLst>
          </p:cNvPr>
          <p:cNvSpPr/>
          <p:nvPr userDrawn="1"/>
        </p:nvSpPr>
        <p:spPr>
          <a:xfrm>
            <a:off x="0" y="1941513"/>
            <a:ext cx="144000" cy="971550"/>
          </a:xfrm>
          <a:prstGeom prst="rect">
            <a:avLst/>
          </a:prstGeom>
          <a:solidFill>
            <a:srgbClr val="0076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03D4D773-7F58-9C51-7171-8C8468389A6D}"/>
              </a:ext>
            </a:extLst>
          </p:cNvPr>
          <p:cNvSpPr/>
          <p:nvPr userDrawn="1"/>
        </p:nvSpPr>
        <p:spPr>
          <a:xfrm>
            <a:off x="0" y="2913063"/>
            <a:ext cx="144000" cy="971550"/>
          </a:xfrm>
          <a:prstGeom prst="rect">
            <a:avLst/>
          </a:prstGeom>
          <a:solidFill>
            <a:srgbClr val="9CB7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EBA956BB-D3FB-BF3B-9FF5-197A4A0DB8ED}"/>
              </a:ext>
            </a:extLst>
          </p:cNvPr>
          <p:cNvSpPr/>
          <p:nvPr userDrawn="1"/>
        </p:nvSpPr>
        <p:spPr>
          <a:xfrm>
            <a:off x="0" y="3884612"/>
            <a:ext cx="144000" cy="971550"/>
          </a:xfrm>
          <a:prstGeom prst="rect">
            <a:avLst/>
          </a:prstGeom>
          <a:solidFill>
            <a:srgbClr val="FFBB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185AD34-FAEF-C0BC-07CC-DADA4D275DE5}"/>
              </a:ext>
            </a:extLst>
          </p:cNvPr>
          <p:cNvSpPr/>
          <p:nvPr userDrawn="1"/>
        </p:nvSpPr>
        <p:spPr>
          <a:xfrm>
            <a:off x="0" y="4856162"/>
            <a:ext cx="144000" cy="971550"/>
          </a:xfrm>
          <a:prstGeom prst="rect">
            <a:avLst/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613633F4-7E70-34B6-FC27-D2574C18C48C}"/>
              </a:ext>
            </a:extLst>
          </p:cNvPr>
          <p:cNvSpPr/>
          <p:nvPr userDrawn="1"/>
        </p:nvSpPr>
        <p:spPr>
          <a:xfrm>
            <a:off x="0" y="5827711"/>
            <a:ext cx="144000" cy="1030287"/>
          </a:xfrm>
          <a:prstGeom prst="rect">
            <a:avLst/>
          </a:prstGeom>
          <a:solidFill>
            <a:srgbClr val="EB1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490F8CE3-1463-A6B1-341F-B2D7849D3B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52695" y="6351585"/>
            <a:ext cx="1468859" cy="41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75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4">
          <p15:clr>
            <a:srgbClr val="FBAE40"/>
          </p15:clr>
        </p15:guide>
        <p15:guide id="2" pos="379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I pictur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F86CFD8-F7E0-905B-F9C7-85621C6F2B19}"/>
              </a:ext>
            </a:extLst>
          </p:cNvPr>
          <p:cNvSpPr/>
          <p:nvPr userDrawn="1"/>
        </p:nvSpPr>
        <p:spPr>
          <a:xfrm>
            <a:off x="141288" y="4856162"/>
            <a:ext cx="5954712" cy="20018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1B70F05-4ADF-55BB-EBCE-53099A67B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1941513"/>
            <a:ext cx="5174408" cy="972342"/>
          </a:xfrm>
          <a:prstGeom prst="rect">
            <a:avLst/>
          </a:prstGeom>
        </p:spPr>
        <p:txBody>
          <a:bodyPr anchor="t" anchorCtr="0"/>
          <a:lstStyle>
            <a:lvl1pPr algn="l">
              <a:defRPr sz="2800"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primary</a:t>
            </a:r>
            <a:r>
              <a:rPr lang="de-DE" dirty="0"/>
              <a:t> Headline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AF78B23-D158-02BE-F610-CD25F85101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2913063"/>
            <a:ext cx="5173661" cy="97154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Subheadline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D5E19DE-E19A-146D-2C20-7C015775E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4856163"/>
            <a:ext cx="5173661" cy="971550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Title</a:t>
            </a:r>
          </a:p>
          <a:p>
            <a:pPr lvl="0"/>
            <a:r>
              <a:rPr lang="de-DE" dirty="0"/>
              <a:t>Location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555284E4-7999-FE89-BFCC-EB53B9F0C8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bIns="828000" anchor="ctr" anchorCtr="0"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Place picture ore change background color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9D33EB8-0902-9B6A-C905-E2DBE17ED06B}"/>
              </a:ext>
            </a:extLst>
          </p:cNvPr>
          <p:cNvSpPr/>
          <p:nvPr userDrawn="1"/>
        </p:nvSpPr>
        <p:spPr>
          <a:xfrm>
            <a:off x="0" y="0"/>
            <a:ext cx="144000" cy="973138"/>
          </a:xfrm>
          <a:prstGeom prst="rect">
            <a:avLst/>
          </a:prstGeom>
          <a:solidFill>
            <a:srgbClr val="7263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669414C-8169-0937-90FB-3D86C744B84A}"/>
              </a:ext>
            </a:extLst>
          </p:cNvPr>
          <p:cNvSpPr/>
          <p:nvPr userDrawn="1"/>
        </p:nvSpPr>
        <p:spPr>
          <a:xfrm>
            <a:off x="0" y="971550"/>
            <a:ext cx="144000" cy="971550"/>
          </a:xfrm>
          <a:prstGeom prst="rect">
            <a:avLst/>
          </a:prstGeom>
          <a:solidFill>
            <a:srgbClr val="339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EE559C87-D55B-DF4F-3B77-00037CD5A09E}"/>
              </a:ext>
            </a:extLst>
          </p:cNvPr>
          <p:cNvSpPr/>
          <p:nvPr userDrawn="1"/>
        </p:nvSpPr>
        <p:spPr>
          <a:xfrm>
            <a:off x="0" y="1941513"/>
            <a:ext cx="144000" cy="971550"/>
          </a:xfrm>
          <a:prstGeom prst="rect">
            <a:avLst/>
          </a:prstGeom>
          <a:solidFill>
            <a:srgbClr val="0076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0CE1A313-28BB-4D65-865F-E9F0D25FBD1F}"/>
              </a:ext>
            </a:extLst>
          </p:cNvPr>
          <p:cNvSpPr/>
          <p:nvPr userDrawn="1"/>
        </p:nvSpPr>
        <p:spPr>
          <a:xfrm>
            <a:off x="0" y="2913063"/>
            <a:ext cx="144000" cy="971550"/>
          </a:xfrm>
          <a:prstGeom prst="rect">
            <a:avLst/>
          </a:prstGeom>
          <a:solidFill>
            <a:srgbClr val="9CB7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126D3B76-F39F-CEA4-A852-E75FC95877F5}"/>
              </a:ext>
            </a:extLst>
          </p:cNvPr>
          <p:cNvSpPr/>
          <p:nvPr userDrawn="1"/>
        </p:nvSpPr>
        <p:spPr>
          <a:xfrm>
            <a:off x="0" y="3884612"/>
            <a:ext cx="144000" cy="971550"/>
          </a:xfrm>
          <a:prstGeom prst="rect">
            <a:avLst/>
          </a:prstGeom>
          <a:solidFill>
            <a:srgbClr val="FFBB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6DD40A9E-9F7D-D383-E7B4-0326A2561351}"/>
              </a:ext>
            </a:extLst>
          </p:cNvPr>
          <p:cNvSpPr/>
          <p:nvPr userDrawn="1"/>
        </p:nvSpPr>
        <p:spPr>
          <a:xfrm>
            <a:off x="0" y="4856162"/>
            <a:ext cx="144000" cy="971550"/>
          </a:xfrm>
          <a:prstGeom prst="rect">
            <a:avLst/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E1164A8B-EFF3-2F95-48B7-A81672456B77}"/>
              </a:ext>
            </a:extLst>
          </p:cNvPr>
          <p:cNvSpPr/>
          <p:nvPr userDrawn="1"/>
        </p:nvSpPr>
        <p:spPr>
          <a:xfrm>
            <a:off x="0" y="5827711"/>
            <a:ext cx="144000" cy="1030287"/>
          </a:xfrm>
          <a:prstGeom prst="rect">
            <a:avLst/>
          </a:prstGeom>
          <a:solidFill>
            <a:srgbClr val="EB1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83C54632-4911-737F-1FB7-C6804B2BC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1718" y="156983"/>
            <a:ext cx="2850989" cy="81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48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BG I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09CC351C-9AE0-B070-08B4-7CD5EF337C91}"/>
              </a:ext>
            </a:extLst>
          </p:cNvPr>
          <p:cNvSpPr/>
          <p:nvPr userDrawn="1"/>
        </p:nvSpPr>
        <p:spPr>
          <a:xfrm>
            <a:off x="138113" y="1"/>
            <a:ext cx="4139167" cy="1458096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7D93CE76-E301-C01A-AC0C-6C1A939B6E1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97C9B10-E8B2-41BD-A470-2C787F7A08B5}" type="datetime1">
              <a:rPr lang="en-GB" smtClean="0"/>
              <a:t>26/05/2025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85959BCE-BD28-7CE3-9460-8FF21DE115C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399268" y="6536051"/>
            <a:ext cx="1737200" cy="96523"/>
          </a:xfrm>
        </p:spPr>
        <p:txBody>
          <a:bodyPr/>
          <a:lstStyle/>
          <a:p>
            <a:r>
              <a:rPr lang="de-DE"/>
              <a:t>©EEX GROUP 2025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149EE48-314B-C03D-C14D-B680E94027E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8BF3829-8BAA-4A1B-8349-A1F50DCA263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E6EF024-2D18-9943-3F6A-8EA9B53D55E5}"/>
              </a:ext>
            </a:extLst>
          </p:cNvPr>
          <p:cNvSpPr/>
          <p:nvPr userDrawn="1"/>
        </p:nvSpPr>
        <p:spPr>
          <a:xfrm>
            <a:off x="4277280" y="-1"/>
            <a:ext cx="791471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4F9F93C-BEA3-51CD-8C4B-A0B55E954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2400"/>
            <a:ext cx="3621087" cy="343374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primary Headline</a:t>
            </a:r>
            <a:endParaRPr lang="de-DE" dirty="0"/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D8AA38E1-E3AD-AB77-EC60-0F92D1E580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381" y="772623"/>
            <a:ext cx="3621087" cy="475777"/>
          </a:xfrm>
        </p:spPr>
        <p:txBody>
          <a:bodyPr anchor="t"/>
          <a:lstStyle>
            <a:lvl1pPr>
              <a:spcAft>
                <a:spcPts val="0"/>
              </a:spcAft>
              <a:defRPr sz="1600" b="0">
                <a:latin typeface="+mj-lt"/>
              </a:defRPr>
            </a:lvl1pPr>
          </a:lstStyle>
          <a:p>
            <a:pPr lvl="0"/>
            <a:r>
              <a:rPr lang="de-DE" dirty="0" err="1"/>
              <a:t>Secondary</a:t>
            </a:r>
            <a:r>
              <a:rPr lang="de-DE" dirty="0"/>
              <a:t> Chapter</a:t>
            </a:r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7A520A0A-CE52-6667-6D79-D03D79D104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5936" y="1941513"/>
            <a:ext cx="3621089" cy="4367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4188EC8C-3B58-1536-29D9-9BA2709236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51373" y="971549"/>
            <a:ext cx="7024687" cy="53371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DC636BA-9FA2-DBF5-9B81-89760270038B}"/>
              </a:ext>
            </a:extLst>
          </p:cNvPr>
          <p:cNvSpPr/>
          <p:nvPr userDrawn="1"/>
        </p:nvSpPr>
        <p:spPr>
          <a:xfrm>
            <a:off x="0" y="0"/>
            <a:ext cx="144000" cy="973138"/>
          </a:xfrm>
          <a:prstGeom prst="rect">
            <a:avLst/>
          </a:prstGeom>
          <a:solidFill>
            <a:srgbClr val="7263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5CC55C86-9477-4A06-A5C3-0AF50248B411}"/>
              </a:ext>
            </a:extLst>
          </p:cNvPr>
          <p:cNvSpPr/>
          <p:nvPr userDrawn="1"/>
        </p:nvSpPr>
        <p:spPr>
          <a:xfrm>
            <a:off x="0" y="971550"/>
            <a:ext cx="144000" cy="971550"/>
          </a:xfrm>
          <a:prstGeom prst="rect">
            <a:avLst/>
          </a:prstGeom>
          <a:solidFill>
            <a:srgbClr val="339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0E7354D4-6D0B-AF1F-23E5-1414E7120AF0}"/>
              </a:ext>
            </a:extLst>
          </p:cNvPr>
          <p:cNvSpPr/>
          <p:nvPr userDrawn="1"/>
        </p:nvSpPr>
        <p:spPr>
          <a:xfrm>
            <a:off x="0" y="1941513"/>
            <a:ext cx="144000" cy="971550"/>
          </a:xfrm>
          <a:prstGeom prst="rect">
            <a:avLst/>
          </a:prstGeom>
          <a:solidFill>
            <a:srgbClr val="0076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0DDED5F-3E79-AA43-768E-F287A388EDF4}"/>
              </a:ext>
            </a:extLst>
          </p:cNvPr>
          <p:cNvSpPr/>
          <p:nvPr userDrawn="1"/>
        </p:nvSpPr>
        <p:spPr>
          <a:xfrm>
            <a:off x="0" y="2913063"/>
            <a:ext cx="144000" cy="971550"/>
          </a:xfrm>
          <a:prstGeom prst="rect">
            <a:avLst/>
          </a:prstGeom>
          <a:solidFill>
            <a:srgbClr val="9CB7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033D697E-0C41-3253-0434-CABE19DFB22C}"/>
              </a:ext>
            </a:extLst>
          </p:cNvPr>
          <p:cNvSpPr/>
          <p:nvPr userDrawn="1"/>
        </p:nvSpPr>
        <p:spPr>
          <a:xfrm>
            <a:off x="0" y="3884612"/>
            <a:ext cx="144000" cy="971550"/>
          </a:xfrm>
          <a:prstGeom prst="rect">
            <a:avLst/>
          </a:prstGeom>
          <a:solidFill>
            <a:srgbClr val="FFBB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E9A73459-1CCE-5BA0-8F0C-42DC550F75C3}"/>
              </a:ext>
            </a:extLst>
          </p:cNvPr>
          <p:cNvSpPr/>
          <p:nvPr userDrawn="1"/>
        </p:nvSpPr>
        <p:spPr>
          <a:xfrm>
            <a:off x="0" y="4856162"/>
            <a:ext cx="144000" cy="971550"/>
          </a:xfrm>
          <a:prstGeom prst="rect">
            <a:avLst/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F1495E19-24B3-98DC-9AA5-029CF9B53502}"/>
              </a:ext>
            </a:extLst>
          </p:cNvPr>
          <p:cNvSpPr/>
          <p:nvPr userDrawn="1"/>
        </p:nvSpPr>
        <p:spPr>
          <a:xfrm>
            <a:off x="0" y="5827711"/>
            <a:ext cx="144000" cy="1030287"/>
          </a:xfrm>
          <a:prstGeom prst="rect">
            <a:avLst/>
          </a:prstGeom>
          <a:solidFill>
            <a:srgbClr val="EB1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8E4F8BAB-CD9B-2B14-CEB4-EE3CAAADEC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52695" y="6351585"/>
            <a:ext cx="1468859" cy="41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08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696">
          <p15:clr>
            <a:srgbClr val="FBAE40"/>
          </p15:clr>
        </p15:guide>
        <p15:guide id="4" pos="1511">
          <p15:clr>
            <a:srgbClr val="FBAE40"/>
          </p15:clr>
        </p15:guide>
        <p15:guide id="5" pos="2606">
          <p15:clr>
            <a:srgbClr val="FBAE40"/>
          </p15:clr>
        </p15:guide>
        <p15:guide id="6" pos="3792">
          <p15:clr>
            <a:srgbClr val="FBAE40"/>
          </p15:clr>
        </p15:guide>
        <p15:guide id="7" pos="3882">
          <p15:clr>
            <a:srgbClr val="FBAE40"/>
          </p15:clr>
        </p15:guide>
        <p15:guide id="8" pos="4978">
          <p15:clr>
            <a:srgbClr val="FBAE40"/>
          </p15:clr>
        </p15:guide>
        <p15:guide id="9" pos="5068">
          <p15:clr>
            <a:srgbClr val="FBAE40"/>
          </p15:clr>
        </p15:guide>
        <p15:guide id="10" pos="6163">
          <p15:clr>
            <a:srgbClr val="FBAE40"/>
          </p15:clr>
        </p15:guide>
        <p15:guide id="11" pos="6254">
          <p15:clr>
            <a:srgbClr val="FBAE40"/>
          </p15:clr>
        </p15:guide>
        <p15:guide id="12" pos="14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1ACFC4A-E46E-0F0C-00B9-AF88D798B0F7}"/>
              </a:ext>
            </a:extLst>
          </p:cNvPr>
          <p:cNvSpPr/>
          <p:nvPr userDrawn="1"/>
        </p:nvSpPr>
        <p:spPr>
          <a:xfrm>
            <a:off x="4277280" y="1447325"/>
            <a:ext cx="7914719" cy="54106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9CC351C-9AE0-B070-08B4-7CD5EF337C91}"/>
              </a:ext>
            </a:extLst>
          </p:cNvPr>
          <p:cNvSpPr/>
          <p:nvPr userDrawn="1"/>
        </p:nvSpPr>
        <p:spPr>
          <a:xfrm>
            <a:off x="138113" y="4856163"/>
            <a:ext cx="4135991" cy="2001836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7D93CE76-E301-C01A-AC0C-6C1A939B6E1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ED1931D-BA59-493F-A0BA-B24EF6069012}" type="datetime1">
              <a:rPr lang="en-GB" smtClean="0"/>
              <a:t>26/05/2025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85959BCE-BD28-7CE3-9460-8FF21DE115C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399268" y="6536051"/>
            <a:ext cx="1737200" cy="96523"/>
          </a:xfrm>
        </p:spPr>
        <p:txBody>
          <a:bodyPr/>
          <a:lstStyle/>
          <a:p>
            <a:r>
              <a:rPr lang="de-DE"/>
              <a:t>©EEX GROUP 2025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149EE48-314B-C03D-C14D-B680E94027E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8BF3829-8BAA-4A1B-8349-A1F50DCA263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16" name="Bildplatzhalter 6">
            <a:extLst>
              <a:ext uri="{FF2B5EF4-FFF2-40B4-BE49-F238E27FC236}">
                <a16:creationId xmlns:a16="http://schemas.microsoft.com/office/drawing/2014/main" id="{B45615CD-8F48-8D11-D1FA-27F29BAFE64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41288" y="1458096"/>
            <a:ext cx="4135991" cy="3398067"/>
          </a:xfrm>
          <a:solidFill>
            <a:schemeClr val="bg2"/>
          </a:solidFill>
        </p:spPr>
        <p:txBody>
          <a:bodyPr bIns="864000"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Place picture ore change background color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239D397F-233B-ADA3-6982-77FF7A5F8F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2400"/>
            <a:ext cx="11160125" cy="343374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Statement slide - Headline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3AE4B17-A3A8-2B81-E7E3-9106070B5F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95774"/>
            <a:ext cx="11160125" cy="475777"/>
          </a:xfrm>
        </p:spPr>
        <p:txBody>
          <a:bodyPr anchor="t"/>
          <a:lstStyle>
            <a:lvl1pPr>
              <a:spcAft>
                <a:spcPts val="0"/>
              </a:spcAft>
              <a:defRPr sz="1600" b="0">
                <a:latin typeface="+mj-lt"/>
              </a:defRPr>
            </a:lvl1pPr>
          </a:lstStyle>
          <a:p>
            <a:pPr lvl="0"/>
            <a:r>
              <a:rPr lang="de-DE" dirty="0" err="1"/>
              <a:t>Secondary</a:t>
            </a:r>
            <a:r>
              <a:rPr lang="de-DE" dirty="0"/>
              <a:t> Chapter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063BAC40-D309-55E3-80B2-804B97EF2A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6" y="4856161"/>
            <a:ext cx="3621089" cy="1452564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Position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4EDECBD0-A516-03D0-2BDF-11CC4A9803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51373" y="1941513"/>
            <a:ext cx="7024687" cy="43672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629FFE9-A382-6162-4591-FB178B0E877F}"/>
              </a:ext>
            </a:extLst>
          </p:cNvPr>
          <p:cNvSpPr/>
          <p:nvPr userDrawn="1"/>
        </p:nvSpPr>
        <p:spPr>
          <a:xfrm>
            <a:off x="0" y="0"/>
            <a:ext cx="144000" cy="973138"/>
          </a:xfrm>
          <a:prstGeom prst="rect">
            <a:avLst/>
          </a:prstGeom>
          <a:solidFill>
            <a:srgbClr val="7263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5D7276CA-6113-9216-9FA0-4D5D9D2C41D9}"/>
              </a:ext>
            </a:extLst>
          </p:cNvPr>
          <p:cNvSpPr/>
          <p:nvPr userDrawn="1"/>
        </p:nvSpPr>
        <p:spPr>
          <a:xfrm>
            <a:off x="0" y="971550"/>
            <a:ext cx="144000" cy="971550"/>
          </a:xfrm>
          <a:prstGeom prst="rect">
            <a:avLst/>
          </a:prstGeom>
          <a:solidFill>
            <a:srgbClr val="339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31C12B4-A1DF-7D5A-F939-2229ADAF7F8C}"/>
              </a:ext>
            </a:extLst>
          </p:cNvPr>
          <p:cNvSpPr/>
          <p:nvPr userDrawn="1"/>
        </p:nvSpPr>
        <p:spPr>
          <a:xfrm>
            <a:off x="0" y="1941513"/>
            <a:ext cx="144000" cy="971550"/>
          </a:xfrm>
          <a:prstGeom prst="rect">
            <a:avLst/>
          </a:prstGeom>
          <a:solidFill>
            <a:srgbClr val="0076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D377446-F626-EA3F-3107-F01CED732054}"/>
              </a:ext>
            </a:extLst>
          </p:cNvPr>
          <p:cNvSpPr/>
          <p:nvPr userDrawn="1"/>
        </p:nvSpPr>
        <p:spPr>
          <a:xfrm>
            <a:off x="0" y="2913063"/>
            <a:ext cx="144000" cy="971550"/>
          </a:xfrm>
          <a:prstGeom prst="rect">
            <a:avLst/>
          </a:prstGeom>
          <a:solidFill>
            <a:srgbClr val="9CB7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A18D291-865F-9B7C-4A5C-48BA523EB229}"/>
              </a:ext>
            </a:extLst>
          </p:cNvPr>
          <p:cNvSpPr/>
          <p:nvPr userDrawn="1"/>
        </p:nvSpPr>
        <p:spPr>
          <a:xfrm>
            <a:off x="0" y="3884612"/>
            <a:ext cx="144000" cy="971550"/>
          </a:xfrm>
          <a:prstGeom prst="rect">
            <a:avLst/>
          </a:prstGeom>
          <a:solidFill>
            <a:srgbClr val="FFBB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68117D1E-1693-1AB3-61A4-A698830D4D1F}"/>
              </a:ext>
            </a:extLst>
          </p:cNvPr>
          <p:cNvSpPr/>
          <p:nvPr userDrawn="1"/>
        </p:nvSpPr>
        <p:spPr>
          <a:xfrm>
            <a:off x="0" y="4856162"/>
            <a:ext cx="144000" cy="971550"/>
          </a:xfrm>
          <a:prstGeom prst="rect">
            <a:avLst/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E26E6C57-F384-A704-C5FE-AB0D37054C08}"/>
              </a:ext>
            </a:extLst>
          </p:cNvPr>
          <p:cNvSpPr/>
          <p:nvPr userDrawn="1"/>
        </p:nvSpPr>
        <p:spPr>
          <a:xfrm>
            <a:off x="0" y="5827711"/>
            <a:ext cx="144000" cy="1030287"/>
          </a:xfrm>
          <a:prstGeom prst="rect">
            <a:avLst/>
          </a:prstGeom>
          <a:solidFill>
            <a:srgbClr val="EB1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F5DE558E-8F85-2EDE-4C7E-4B747AD9EC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52695" y="6351585"/>
            <a:ext cx="1468859" cy="41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32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696">
          <p15:clr>
            <a:srgbClr val="FBAE40"/>
          </p15:clr>
        </p15:guide>
        <p15:guide id="4" pos="1511">
          <p15:clr>
            <a:srgbClr val="FBAE40"/>
          </p15:clr>
        </p15:guide>
        <p15:guide id="5" pos="2606">
          <p15:clr>
            <a:srgbClr val="FBAE40"/>
          </p15:clr>
        </p15:guide>
        <p15:guide id="6" pos="3792">
          <p15:clr>
            <a:srgbClr val="FBAE40"/>
          </p15:clr>
        </p15:guide>
        <p15:guide id="7" pos="3882">
          <p15:clr>
            <a:srgbClr val="FBAE40"/>
          </p15:clr>
        </p15:guide>
        <p15:guide id="8" pos="4978">
          <p15:clr>
            <a:srgbClr val="FBAE40"/>
          </p15:clr>
        </p15:guide>
        <p15:guide id="9" pos="5068">
          <p15:clr>
            <a:srgbClr val="FBAE40"/>
          </p15:clr>
        </p15:guide>
        <p15:guide id="10" pos="6163">
          <p15:clr>
            <a:srgbClr val="FBAE40"/>
          </p15:clr>
        </p15:guide>
        <p15:guide id="11" pos="6254">
          <p15:clr>
            <a:srgbClr val="FBAE40"/>
          </p15:clr>
        </p15:guide>
        <p15:guide id="12" pos="14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6B1A1862-2091-2CEE-0AF3-8EB1708F2328}"/>
              </a:ext>
            </a:extLst>
          </p:cNvPr>
          <p:cNvSpPr/>
          <p:nvPr userDrawn="1"/>
        </p:nvSpPr>
        <p:spPr>
          <a:xfrm>
            <a:off x="6096000" y="4856163"/>
            <a:ext cx="5953125" cy="2001837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1B70F05-4ADF-55BB-EBCE-53099A67B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56363" y="1941513"/>
            <a:ext cx="5219700" cy="971550"/>
          </a:xfrm>
          <a:prstGeom prst="rect">
            <a:avLst/>
          </a:prstGeom>
        </p:spPr>
        <p:txBody>
          <a:bodyPr anchor="t" anchorCtr="0"/>
          <a:lstStyle>
            <a:lvl1pPr algn="l">
              <a:defRPr sz="3200"/>
            </a:lvl1pPr>
          </a:lstStyle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D5E19DE-E19A-146D-2C20-7C015775E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6362" y="4856163"/>
            <a:ext cx="5219700" cy="971550"/>
          </a:xfrm>
        </p:spPr>
        <p:txBody>
          <a:bodyPr tIns="252000" anchor="t"/>
          <a:lstStyle>
            <a:lvl1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Title</a:t>
            </a:r>
          </a:p>
          <a:p>
            <a:pPr lvl="0"/>
            <a:r>
              <a:rPr lang="de-DE" dirty="0"/>
              <a:t>Location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555284E4-7999-FE89-BFCC-EB53B9F0C8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  <a:solidFill>
            <a:schemeClr val="accent4"/>
          </a:solidFill>
        </p:spPr>
        <p:txBody>
          <a:bodyPr bIns="828000" anchor="ctr" anchorCtr="0"/>
          <a:lstStyle>
            <a:lvl1pPr algn="ctr">
              <a:defRPr/>
            </a:lvl1pPr>
          </a:lstStyle>
          <a:p>
            <a:r>
              <a:rPr lang="en-US" noProof="0" dirty="0"/>
              <a:t>Place picture ore change background color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FD60C06-D0AD-BB5D-05BA-05DB040A90A9}"/>
              </a:ext>
            </a:extLst>
          </p:cNvPr>
          <p:cNvSpPr/>
          <p:nvPr userDrawn="1"/>
        </p:nvSpPr>
        <p:spPr>
          <a:xfrm>
            <a:off x="12048000" y="2"/>
            <a:ext cx="144000" cy="973138"/>
          </a:xfrm>
          <a:prstGeom prst="rect">
            <a:avLst/>
          </a:prstGeom>
          <a:solidFill>
            <a:srgbClr val="7263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AC04A2B-24AA-38DE-A903-434E9C4F7BD0}"/>
              </a:ext>
            </a:extLst>
          </p:cNvPr>
          <p:cNvSpPr/>
          <p:nvPr userDrawn="1"/>
        </p:nvSpPr>
        <p:spPr>
          <a:xfrm>
            <a:off x="12048000" y="971552"/>
            <a:ext cx="144000" cy="971550"/>
          </a:xfrm>
          <a:prstGeom prst="rect">
            <a:avLst/>
          </a:prstGeom>
          <a:solidFill>
            <a:srgbClr val="339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FC2CF7A-7358-B4CF-BD49-F8076A7A6F80}"/>
              </a:ext>
            </a:extLst>
          </p:cNvPr>
          <p:cNvSpPr/>
          <p:nvPr userDrawn="1"/>
        </p:nvSpPr>
        <p:spPr>
          <a:xfrm>
            <a:off x="12048000" y="1941515"/>
            <a:ext cx="144000" cy="971550"/>
          </a:xfrm>
          <a:prstGeom prst="rect">
            <a:avLst/>
          </a:prstGeom>
          <a:solidFill>
            <a:srgbClr val="0076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D2B926A-153E-FD37-4261-612834383106}"/>
              </a:ext>
            </a:extLst>
          </p:cNvPr>
          <p:cNvSpPr/>
          <p:nvPr userDrawn="1"/>
        </p:nvSpPr>
        <p:spPr>
          <a:xfrm>
            <a:off x="12048000" y="2913065"/>
            <a:ext cx="144000" cy="971550"/>
          </a:xfrm>
          <a:prstGeom prst="rect">
            <a:avLst/>
          </a:prstGeom>
          <a:solidFill>
            <a:srgbClr val="9CB7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A4E6068-875F-C6AA-88F4-1772B3556B3A}"/>
              </a:ext>
            </a:extLst>
          </p:cNvPr>
          <p:cNvSpPr/>
          <p:nvPr userDrawn="1"/>
        </p:nvSpPr>
        <p:spPr>
          <a:xfrm>
            <a:off x="12048000" y="3884614"/>
            <a:ext cx="144000" cy="971550"/>
          </a:xfrm>
          <a:prstGeom prst="rect">
            <a:avLst/>
          </a:prstGeom>
          <a:solidFill>
            <a:srgbClr val="FFBB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E907F56-B032-ACF2-B620-7E962C4850C5}"/>
              </a:ext>
            </a:extLst>
          </p:cNvPr>
          <p:cNvSpPr/>
          <p:nvPr userDrawn="1"/>
        </p:nvSpPr>
        <p:spPr>
          <a:xfrm>
            <a:off x="12048000" y="4856164"/>
            <a:ext cx="144000" cy="971550"/>
          </a:xfrm>
          <a:prstGeom prst="rect">
            <a:avLst/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412FFA0A-4D81-734E-59B2-2E3F582FA78A}"/>
              </a:ext>
            </a:extLst>
          </p:cNvPr>
          <p:cNvSpPr/>
          <p:nvPr userDrawn="1"/>
        </p:nvSpPr>
        <p:spPr>
          <a:xfrm>
            <a:off x="12048000" y="5827713"/>
            <a:ext cx="144000" cy="1030287"/>
          </a:xfrm>
          <a:prstGeom prst="rect">
            <a:avLst/>
          </a:prstGeom>
          <a:solidFill>
            <a:srgbClr val="EB1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D471D3F4-EFB4-EDE0-319A-6CC6F1082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090554" y="162339"/>
            <a:ext cx="2850989" cy="81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92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pos="406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de-DE" noProof="0" dirty="0"/>
              <a:t>Click to edit title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F77D-A7B2-4854-AF53-EA2147E1EE5E}" type="datetime1">
              <a:rPr lang="en-US" noProof="0" smtClean="0"/>
              <a:t>5/26/2025</a:t>
            </a:fld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Confidential © EEX AG, 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B7A1-8EC4-404C-A87F-21E9C7D955CA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99018" y="1666800"/>
            <a:ext cx="10991849" cy="4381200"/>
          </a:xfrm>
        </p:spPr>
        <p:txBody>
          <a:bodyPr/>
          <a:lstStyle/>
          <a:p>
            <a:pPr lvl="0"/>
            <a:r>
              <a:rPr lang="en-GB" noProof="0" dirty="0"/>
              <a:t>Click to edit text 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</p:spTree>
    <p:extLst>
      <p:ext uri="{BB962C8B-B14F-4D97-AF65-F5344CB8AC3E}">
        <p14:creationId xmlns:p14="http://schemas.microsoft.com/office/powerpoint/2010/main" val="35247260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two columns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de-DE" noProof="0" dirty="0"/>
              <a:t>Click to edit title</a:t>
            </a:r>
            <a:endParaRPr lang="en-GB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B081-6154-4B7A-8E0C-618BB8F45410}" type="datetime1">
              <a:rPr lang="en-US" noProof="0" smtClean="0"/>
              <a:t>5/26/2025</a:t>
            </a:fld>
            <a:endParaRPr lang="en-GB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Confidential © EEX AG, 2020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B7A1-8EC4-404C-A87F-21E9C7D955CA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99017" y="1666875"/>
            <a:ext cx="5376000" cy="4381200"/>
          </a:xfrm>
        </p:spPr>
        <p:txBody>
          <a:bodyPr/>
          <a:lstStyle/>
          <a:p>
            <a:pPr lvl="0"/>
            <a:r>
              <a:rPr lang="en-GB" noProof="0" dirty="0"/>
              <a:t>Click to edit text 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216651" y="1666875"/>
            <a:ext cx="5374216" cy="4381200"/>
          </a:xfrm>
        </p:spPr>
        <p:txBody>
          <a:bodyPr/>
          <a:lstStyle/>
          <a:p>
            <a:pPr lvl="0"/>
            <a:r>
              <a:rPr lang="en-GB" noProof="0" dirty="0"/>
              <a:t>Click to edit text 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</p:spTree>
    <p:extLst>
      <p:ext uri="{BB962C8B-B14F-4D97-AF65-F5344CB8AC3E}">
        <p14:creationId xmlns:p14="http://schemas.microsoft.com/office/powerpoint/2010/main" val="26716591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93391" y="-8868"/>
            <a:ext cx="3048000" cy="1349430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100">
                <a:solidFill>
                  <a:srgbClr val="B2B2B2"/>
                </a:solidFill>
              </a:defRPr>
            </a:lvl1pPr>
          </a:lstStyle>
          <a:p>
            <a:pPr lvl="0"/>
            <a:r>
              <a:rPr lang="en-GB" noProof="0" dirty="0"/>
              <a:t>/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01131" y="3366000"/>
            <a:ext cx="7944000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Edit Master heading format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01131" y="4554000"/>
            <a:ext cx="7944000" cy="108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Edit master subheading format</a:t>
            </a:r>
          </a:p>
        </p:txBody>
      </p:sp>
      <p:sp>
        <p:nvSpPr>
          <p:cNvPr id="30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093884" y="1152788"/>
            <a:ext cx="3048000" cy="1152000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FontTx/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noProof="0" dirty="0"/>
              <a:t>/</a:t>
            </a:r>
          </a:p>
        </p:txBody>
      </p:sp>
      <p:sp>
        <p:nvSpPr>
          <p:cNvPr id="31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04788"/>
            <a:ext cx="3048000" cy="576000"/>
          </a:xfrm>
          <a:solidFill>
            <a:schemeClr val="accent6"/>
          </a:solidFill>
        </p:spPr>
        <p:txBody>
          <a:bodyPr/>
          <a:lstStyle>
            <a:lvl1pPr marL="0" indent="0">
              <a:buFontTx/>
              <a:buNone/>
              <a:defRPr sz="100"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 dirty="0"/>
              <a:t>/</a:t>
            </a:r>
          </a:p>
        </p:txBody>
      </p:sp>
      <p:sp>
        <p:nvSpPr>
          <p:cNvPr id="32" name="Rechteck 31"/>
          <p:cNvSpPr/>
          <p:nvPr userDrawn="1"/>
        </p:nvSpPr>
        <p:spPr>
          <a:xfrm>
            <a:off x="9144000" y="1152000"/>
            <a:ext cx="3048000" cy="115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  <p:sp>
        <p:nvSpPr>
          <p:cNvPr id="35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1391" y="2304179"/>
            <a:ext cx="3048000" cy="2889656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100">
                <a:solidFill>
                  <a:srgbClr val="B2B2B2"/>
                </a:solidFill>
              </a:defRPr>
            </a:lvl1pPr>
          </a:lstStyle>
          <a:p>
            <a:pPr lvl="0"/>
            <a:r>
              <a:rPr lang="en-GB" noProof="0" dirty="0"/>
              <a:t>/</a:t>
            </a:r>
          </a:p>
        </p:txBody>
      </p:sp>
      <p:grpSp>
        <p:nvGrpSpPr>
          <p:cNvPr id="36" name="Gruppieren 35"/>
          <p:cNvGrpSpPr/>
          <p:nvPr userDrawn="1"/>
        </p:nvGrpSpPr>
        <p:grpSpPr>
          <a:xfrm>
            <a:off x="9142696" y="1098000"/>
            <a:ext cx="3048001" cy="54000"/>
            <a:chOff x="6877131" y="3969000"/>
            <a:chExt cx="2265891" cy="46800"/>
          </a:xfrm>
        </p:grpSpPr>
        <p:sp>
          <p:nvSpPr>
            <p:cNvPr id="37" name="Rechteck 36"/>
            <p:cNvSpPr/>
            <p:nvPr userDrawn="1"/>
          </p:nvSpPr>
          <p:spPr>
            <a:xfrm>
              <a:off x="8011131" y="3969000"/>
              <a:ext cx="378000" cy="46800"/>
            </a:xfrm>
            <a:prstGeom prst="rect">
              <a:avLst/>
            </a:prstGeom>
            <a:solidFill>
              <a:srgbClr val="AFCD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noProof="0" dirty="0"/>
            </a:p>
          </p:txBody>
        </p:sp>
        <p:sp>
          <p:nvSpPr>
            <p:cNvPr id="38" name="Rechteck 37"/>
            <p:cNvSpPr/>
            <p:nvPr userDrawn="1"/>
          </p:nvSpPr>
          <p:spPr>
            <a:xfrm>
              <a:off x="7633131" y="3969000"/>
              <a:ext cx="378000" cy="46800"/>
            </a:xfrm>
            <a:prstGeom prst="rect">
              <a:avLst/>
            </a:prstGeom>
            <a:solidFill>
              <a:srgbClr val="4696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noProof="0" dirty="0"/>
            </a:p>
          </p:txBody>
        </p:sp>
        <p:sp>
          <p:nvSpPr>
            <p:cNvPr id="39" name="Rechteck 38"/>
            <p:cNvSpPr/>
            <p:nvPr userDrawn="1"/>
          </p:nvSpPr>
          <p:spPr>
            <a:xfrm>
              <a:off x="7255131" y="3969000"/>
              <a:ext cx="378000" cy="46800"/>
            </a:xfrm>
            <a:prstGeom prst="rect">
              <a:avLst/>
            </a:prstGeom>
            <a:solidFill>
              <a:srgbClr val="00A5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noProof="0" dirty="0"/>
            </a:p>
          </p:txBody>
        </p:sp>
        <p:sp>
          <p:nvSpPr>
            <p:cNvPr id="40" name="Rechteck 39"/>
            <p:cNvSpPr/>
            <p:nvPr userDrawn="1"/>
          </p:nvSpPr>
          <p:spPr>
            <a:xfrm>
              <a:off x="8389131" y="3969000"/>
              <a:ext cx="378000" cy="46800"/>
            </a:xfrm>
            <a:prstGeom prst="rect">
              <a:avLst/>
            </a:prstGeom>
            <a:solidFill>
              <a:srgbClr val="FF6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noProof="0" dirty="0"/>
            </a:p>
          </p:txBody>
        </p:sp>
        <p:sp>
          <p:nvSpPr>
            <p:cNvPr id="41" name="Rechteck 40"/>
            <p:cNvSpPr/>
            <p:nvPr userDrawn="1"/>
          </p:nvSpPr>
          <p:spPr>
            <a:xfrm>
              <a:off x="6877131" y="3969000"/>
              <a:ext cx="378000" cy="46800"/>
            </a:xfrm>
            <a:prstGeom prst="rect">
              <a:avLst/>
            </a:prstGeom>
            <a:solidFill>
              <a:srgbClr val="735A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noProof="0" dirty="0"/>
            </a:p>
          </p:txBody>
        </p:sp>
        <p:sp>
          <p:nvSpPr>
            <p:cNvPr id="42" name="Rechteck 41"/>
            <p:cNvSpPr/>
            <p:nvPr userDrawn="1"/>
          </p:nvSpPr>
          <p:spPr>
            <a:xfrm>
              <a:off x="8765022" y="3969000"/>
              <a:ext cx="378000" cy="46800"/>
            </a:xfrm>
            <a:prstGeom prst="rect">
              <a:avLst/>
            </a:prstGeom>
            <a:solidFill>
              <a:srgbClr val="E619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noProof="0" dirty="0"/>
            </a:p>
          </p:txBody>
        </p:sp>
      </p:grpSp>
      <p:pic>
        <p:nvPicPr>
          <p:cNvPr id="43" name="Grafik 4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1" y="249491"/>
            <a:ext cx="3046695" cy="653021"/>
          </a:xfrm>
          <a:prstGeom prst="rect">
            <a:avLst/>
          </a:prstGeom>
        </p:spPr>
      </p:pic>
      <p:pic>
        <p:nvPicPr>
          <p:cNvPr id="4" name="Grafik 82">
            <a:extLst>
              <a:ext uri="{FF2B5EF4-FFF2-40B4-BE49-F238E27FC236}">
                <a16:creationId xmlns:a16="http://schemas.microsoft.com/office/drawing/2014/main" id="{473DBB58-E7E6-24A0-384F-828296BB0F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7955" y="6218043"/>
            <a:ext cx="11628504" cy="4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806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platzhalter 21"/>
          <p:cNvSpPr>
            <a:spLocks noGrp="1"/>
          </p:cNvSpPr>
          <p:nvPr>
            <p:ph type="pic" sz="quarter" idx="17"/>
          </p:nvPr>
        </p:nvSpPr>
        <p:spPr>
          <a:xfrm>
            <a:off x="-1" y="-9527"/>
            <a:ext cx="12192000" cy="6057900"/>
          </a:xfrm>
          <a:custGeom>
            <a:avLst/>
            <a:gdLst>
              <a:gd name="connsiteX0" fmla="*/ 0 w 9144000"/>
              <a:gd name="connsiteY0" fmla="*/ 0 h 6057900"/>
              <a:gd name="connsiteX1" fmla="*/ 6858000 w 9144000"/>
              <a:gd name="connsiteY1" fmla="*/ 0 h 6057900"/>
              <a:gd name="connsiteX2" fmla="*/ 6858000 w 9144000"/>
              <a:gd name="connsiteY2" fmla="*/ 2312989 h 6057900"/>
              <a:gd name="connsiteX3" fmla="*/ 9144000 w 9144000"/>
              <a:gd name="connsiteY3" fmla="*/ 2312989 h 6057900"/>
              <a:gd name="connsiteX4" fmla="*/ 9144000 w 9144000"/>
              <a:gd name="connsiteY4" fmla="*/ 5203825 h 6057900"/>
              <a:gd name="connsiteX5" fmla="*/ 9144000 w 9144000"/>
              <a:gd name="connsiteY5" fmla="*/ 5203826 h 6057900"/>
              <a:gd name="connsiteX6" fmla="*/ 9144000 w 9144000"/>
              <a:gd name="connsiteY6" fmla="*/ 6057900 h 6057900"/>
              <a:gd name="connsiteX7" fmla="*/ 6858000 w 9144000"/>
              <a:gd name="connsiteY7" fmla="*/ 6057900 h 6057900"/>
              <a:gd name="connsiteX8" fmla="*/ 0 w 9144000"/>
              <a:gd name="connsiteY8" fmla="*/ 6057900 h 60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057900">
                <a:moveTo>
                  <a:pt x="0" y="0"/>
                </a:moveTo>
                <a:lnTo>
                  <a:pt x="6858000" y="0"/>
                </a:lnTo>
                <a:lnTo>
                  <a:pt x="6858000" y="2312989"/>
                </a:lnTo>
                <a:lnTo>
                  <a:pt x="9144000" y="2312989"/>
                </a:lnTo>
                <a:lnTo>
                  <a:pt x="9144000" y="5203825"/>
                </a:lnTo>
                <a:lnTo>
                  <a:pt x="9144000" y="5203826"/>
                </a:lnTo>
                <a:lnTo>
                  <a:pt x="9144000" y="6057900"/>
                </a:lnTo>
                <a:lnTo>
                  <a:pt x="6858000" y="6057900"/>
                </a:lnTo>
                <a:lnTo>
                  <a:pt x="0" y="6057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35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3999" y="2304179"/>
            <a:ext cx="3045391" cy="2889656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100">
                <a:solidFill>
                  <a:srgbClr val="B2B2B2"/>
                </a:solidFill>
              </a:defRPr>
            </a:lvl1pPr>
          </a:lstStyle>
          <a:p>
            <a:pPr lvl="0"/>
            <a:r>
              <a:rPr lang="en-GB" noProof="0" dirty="0"/>
              <a:t>/</a:t>
            </a:r>
          </a:p>
        </p:txBody>
      </p:sp>
      <p:sp>
        <p:nvSpPr>
          <p:cNvPr id="27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-1" y="2304179"/>
            <a:ext cx="9144001" cy="2889656"/>
          </a:xfrm>
          <a:prstGeom prst="rect">
            <a:avLst/>
          </a:prstGeom>
          <a:solidFill>
            <a:srgbClr val="B2B2B2">
              <a:alpha val="50196"/>
            </a:srgbClr>
          </a:solidFill>
        </p:spPr>
        <p:txBody>
          <a:bodyPr/>
          <a:lstStyle>
            <a:lvl1pPr marL="0" indent="0">
              <a:buFontTx/>
              <a:buNone/>
              <a:defRPr sz="100">
                <a:solidFill>
                  <a:srgbClr val="B2B2B2"/>
                </a:solidFill>
              </a:defRPr>
            </a:lvl1pPr>
          </a:lstStyle>
          <a:p>
            <a:pPr lvl="0"/>
            <a:r>
              <a:rPr lang="en-GB" noProof="0" dirty="0"/>
              <a:t>/</a:t>
            </a:r>
          </a:p>
        </p:txBody>
      </p:sp>
      <p:sp>
        <p:nvSpPr>
          <p:cNvPr id="32" name="Rechteck 31"/>
          <p:cNvSpPr/>
          <p:nvPr userDrawn="1"/>
        </p:nvSpPr>
        <p:spPr>
          <a:xfrm>
            <a:off x="9144000" y="1152000"/>
            <a:ext cx="3048000" cy="115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  <p:grpSp>
        <p:nvGrpSpPr>
          <p:cNvPr id="36" name="Gruppieren 35"/>
          <p:cNvGrpSpPr/>
          <p:nvPr userDrawn="1"/>
        </p:nvGrpSpPr>
        <p:grpSpPr>
          <a:xfrm>
            <a:off x="9142696" y="1098000"/>
            <a:ext cx="3048001" cy="54000"/>
            <a:chOff x="6877131" y="3969000"/>
            <a:chExt cx="2265891" cy="46800"/>
          </a:xfrm>
        </p:grpSpPr>
        <p:sp>
          <p:nvSpPr>
            <p:cNvPr id="37" name="Rechteck 36"/>
            <p:cNvSpPr/>
            <p:nvPr userDrawn="1"/>
          </p:nvSpPr>
          <p:spPr>
            <a:xfrm>
              <a:off x="8011131" y="3969000"/>
              <a:ext cx="378000" cy="46800"/>
            </a:xfrm>
            <a:prstGeom prst="rect">
              <a:avLst/>
            </a:prstGeom>
            <a:solidFill>
              <a:srgbClr val="AFCD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noProof="0" dirty="0"/>
            </a:p>
          </p:txBody>
        </p:sp>
        <p:sp>
          <p:nvSpPr>
            <p:cNvPr id="38" name="Rechteck 37"/>
            <p:cNvSpPr/>
            <p:nvPr userDrawn="1"/>
          </p:nvSpPr>
          <p:spPr>
            <a:xfrm>
              <a:off x="7633131" y="3969000"/>
              <a:ext cx="378000" cy="46800"/>
            </a:xfrm>
            <a:prstGeom prst="rect">
              <a:avLst/>
            </a:prstGeom>
            <a:solidFill>
              <a:srgbClr val="4696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noProof="0" dirty="0"/>
            </a:p>
          </p:txBody>
        </p:sp>
        <p:sp>
          <p:nvSpPr>
            <p:cNvPr id="39" name="Rechteck 38"/>
            <p:cNvSpPr/>
            <p:nvPr userDrawn="1"/>
          </p:nvSpPr>
          <p:spPr>
            <a:xfrm>
              <a:off x="7255131" y="3969000"/>
              <a:ext cx="378000" cy="46800"/>
            </a:xfrm>
            <a:prstGeom prst="rect">
              <a:avLst/>
            </a:prstGeom>
            <a:solidFill>
              <a:srgbClr val="00A5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noProof="0" dirty="0"/>
            </a:p>
          </p:txBody>
        </p:sp>
        <p:sp>
          <p:nvSpPr>
            <p:cNvPr id="40" name="Rechteck 39"/>
            <p:cNvSpPr/>
            <p:nvPr userDrawn="1"/>
          </p:nvSpPr>
          <p:spPr>
            <a:xfrm>
              <a:off x="8389131" y="3969000"/>
              <a:ext cx="378000" cy="46800"/>
            </a:xfrm>
            <a:prstGeom prst="rect">
              <a:avLst/>
            </a:prstGeom>
            <a:solidFill>
              <a:srgbClr val="FF6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noProof="0" dirty="0"/>
            </a:p>
          </p:txBody>
        </p:sp>
        <p:sp>
          <p:nvSpPr>
            <p:cNvPr id="41" name="Rechteck 40"/>
            <p:cNvSpPr/>
            <p:nvPr userDrawn="1"/>
          </p:nvSpPr>
          <p:spPr>
            <a:xfrm>
              <a:off x="6877131" y="3969000"/>
              <a:ext cx="378000" cy="46800"/>
            </a:xfrm>
            <a:prstGeom prst="rect">
              <a:avLst/>
            </a:prstGeom>
            <a:solidFill>
              <a:srgbClr val="735A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noProof="0" dirty="0"/>
            </a:p>
          </p:txBody>
        </p:sp>
        <p:sp>
          <p:nvSpPr>
            <p:cNvPr id="42" name="Rechteck 41"/>
            <p:cNvSpPr/>
            <p:nvPr userDrawn="1"/>
          </p:nvSpPr>
          <p:spPr>
            <a:xfrm>
              <a:off x="8765022" y="3969000"/>
              <a:ext cx="378000" cy="46800"/>
            </a:xfrm>
            <a:prstGeom prst="rect">
              <a:avLst/>
            </a:prstGeom>
            <a:solidFill>
              <a:srgbClr val="E619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noProof="0" dirty="0"/>
            </a:p>
          </p:txBody>
        </p:sp>
      </p:grpSp>
      <p:pic>
        <p:nvPicPr>
          <p:cNvPr id="43" name="Grafik 4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1" y="249491"/>
            <a:ext cx="3046695" cy="65302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01131" y="3366000"/>
            <a:ext cx="7944000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Edit Master heading format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01131" y="4554001"/>
            <a:ext cx="7944000" cy="6398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Edit master subheading format</a:t>
            </a:r>
          </a:p>
        </p:txBody>
      </p:sp>
      <p:pic>
        <p:nvPicPr>
          <p:cNvPr id="4" name="Grafik 82">
            <a:extLst>
              <a:ext uri="{FF2B5EF4-FFF2-40B4-BE49-F238E27FC236}">
                <a16:creationId xmlns:a16="http://schemas.microsoft.com/office/drawing/2014/main" id="{5D5B4C45-B39A-BF72-C109-9FBAF1A89F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7955" y="6218043"/>
            <a:ext cx="11628504" cy="4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977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eck 30"/>
          <p:cNvSpPr/>
          <p:nvPr userDrawn="1"/>
        </p:nvSpPr>
        <p:spPr>
          <a:xfrm>
            <a:off x="9144000" y="2304000"/>
            <a:ext cx="3048000" cy="455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0000" y="3366000"/>
            <a:ext cx="7944000" cy="900000"/>
          </a:xfrm>
        </p:spPr>
        <p:txBody>
          <a:bodyPr anchor="t"/>
          <a:lstStyle>
            <a:lvl1pPr algn="l">
              <a:defRPr sz="2800" b="0" cap="none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Edit Master heading format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00000" y="1591200"/>
            <a:ext cx="4896000" cy="3600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Chapter</a:t>
            </a:r>
          </a:p>
        </p:txBody>
      </p:sp>
      <p:sp>
        <p:nvSpPr>
          <p:cNvPr id="21" name="Rechteck 20"/>
          <p:cNvSpPr/>
          <p:nvPr userDrawn="1"/>
        </p:nvSpPr>
        <p:spPr>
          <a:xfrm>
            <a:off x="9144000" y="1152000"/>
            <a:ext cx="3048000" cy="115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  <p:pic>
        <p:nvPicPr>
          <p:cNvPr id="34" name="Grafik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654" y="1401491"/>
            <a:ext cx="3046693" cy="653021"/>
          </a:xfrm>
          <a:prstGeom prst="rect">
            <a:avLst/>
          </a:prstGeom>
        </p:spPr>
      </p:pic>
      <p:sp>
        <p:nvSpPr>
          <p:cNvPr id="38" name="Rechteck 37"/>
          <p:cNvSpPr/>
          <p:nvPr userDrawn="1"/>
        </p:nvSpPr>
        <p:spPr>
          <a:xfrm>
            <a:off x="9142693" y="0"/>
            <a:ext cx="3048000" cy="11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  <p:grpSp>
        <p:nvGrpSpPr>
          <p:cNvPr id="18" name="Gruppieren 17"/>
          <p:cNvGrpSpPr/>
          <p:nvPr userDrawn="1"/>
        </p:nvGrpSpPr>
        <p:grpSpPr>
          <a:xfrm>
            <a:off x="9142696" y="2249788"/>
            <a:ext cx="3048001" cy="54000"/>
            <a:chOff x="6877131" y="3969000"/>
            <a:chExt cx="2265891" cy="46800"/>
          </a:xfrm>
        </p:grpSpPr>
        <p:sp>
          <p:nvSpPr>
            <p:cNvPr id="19" name="Rechteck 18"/>
            <p:cNvSpPr/>
            <p:nvPr userDrawn="1"/>
          </p:nvSpPr>
          <p:spPr>
            <a:xfrm>
              <a:off x="8011131" y="3969000"/>
              <a:ext cx="378000" cy="46800"/>
            </a:xfrm>
            <a:prstGeom prst="rect">
              <a:avLst/>
            </a:prstGeom>
            <a:solidFill>
              <a:srgbClr val="AFCD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noProof="0" dirty="0"/>
            </a:p>
          </p:txBody>
        </p:sp>
        <p:sp>
          <p:nvSpPr>
            <p:cNvPr id="22" name="Rechteck 21"/>
            <p:cNvSpPr/>
            <p:nvPr userDrawn="1"/>
          </p:nvSpPr>
          <p:spPr>
            <a:xfrm>
              <a:off x="7633131" y="3969000"/>
              <a:ext cx="378000" cy="46800"/>
            </a:xfrm>
            <a:prstGeom prst="rect">
              <a:avLst/>
            </a:prstGeom>
            <a:solidFill>
              <a:srgbClr val="4696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noProof="0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7255131" y="3969000"/>
              <a:ext cx="378000" cy="46800"/>
            </a:xfrm>
            <a:prstGeom prst="rect">
              <a:avLst/>
            </a:prstGeom>
            <a:solidFill>
              <a:srgbClr val="00A5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noProof="0" dirty="0"/>
            </a:p>
          </p:txBody>
        </p:sp>
        <p:sp>
          <p:nvSpPr>
            <p:cNvPr id="24" name="Rechteck 23"/>
            <p:cNvSpPr/>
            <p:nvPr userDrawn="1"/>
          </p:nvSpPr>
          <p:spPr>
            <a:xfrm>
              <a:off x="8389131" y="3969000"/>
              <a:ext cx="378000" cy="46800"/>
            </a:xfrm>
            <a:prstGeom prst="rect">
              <a:avLst/>
            </a:prstGeom>
            <a:solidFill>
              <a:srgbClr val="FF6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noProof="0" dirty="0"/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6877131" y="3969000"/>
              <a:ext cx="378000" cy="46800"/>
            </a:xfrm>
            <a:prstGeom prst="rect">
              <a:avLst/>
            </a:prstGeom>
            <a:solidFill>
              <a:srgbClr val="735A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noProof="0" dirty="0"/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8765022" y="3969000"/>
              <a:ext cx="378000" cy="46800"/>
            </a:xfrm>
            <a:prstGeom prst="rect">
              <a:avLst/>
            </a:prstGeom>
            <a:solidFill>
              <a:srgbClr val="E619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noProof="0" dirty="0"/>
            </a:p>
          </p:txBody>
        </p:sp>
      </p:grpSp>
      <p:sp>
        <p:nvSpPr>
          <p:cNvPr id="27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93884" y="264"/>
            <a:ext cx="3048000" cy="1152525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100">
                <a:solidFill>
                  <a:srgbClr val="B2B2B2"/>
                </a:solidFill>
              </a:defRPr>
            </a:lvl1pPr>
          </a:lstStyle>
          <a:p>
            <a:pPr lvl="0"/>
            <a:r>
              <a:rPr lang="en-GB" noProof="0" dirty="0"/>
              <a:t>/</a:t>
            </a:r>
          </a:p>
        </p:txBody>
      </p:sp>
      <p:sp>
        <p:nvSpPr>
          <p:cNvPr id="2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093884" y="1152788"/>
            <a:ext cx="3048000" cy="1152000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FontTx/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noProof="0" dirty="0"/>
              <a:t>/</a:t>
            </a:r>
          </a:p>
        </p:txBody>
      </p:sp>
      <p:sp>
        <p:nvSpPr>
          <p:cNvPr id="29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04788"/>
            <a:ext cx="3048000" cy="576000"/>
          </a:xfrm>
          <a:solidFill>
            <a:schemeClr val="accent6"/>
          </a:solidFill>
        </p:spPr>
        <p:txBody>
          <a:bodyPr/>
          <a:lstStyle>
            <a:lvl1pPr marL="0" indent="0">
              <a:buFontTx/>
              <a:buNone/>
              <a:defRPr sz="100"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1967486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1884" cy="685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0000" y="3366000"/>
            <a:ext cx="7944000" cy="900000"/>
          </a:xfrm>
        </p:spPr>
        <p:txBody>
          <a:bodyPr anchor="t"/>
          <a:lstStyle>
            <a:lvl1pPr algn="l">
              <a:defRPr sz="28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Edit Master heading format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00000" y="1591200"/>
            <a:ext cx="4896000" cy="3600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Chapter</a:t>
            </a:r>
          </a:p>
        </p:txBody>
      </p:sp>
      <p:sp>
        <p:nvSpPr>
          <p:cNvPr id="21" name="Rechteck 20"/>
          <p:cNvSpPr/>
          <p:nvPr userDrawn="1"/>
        </p:nvSpPr>
        <p:spPr>
          <a:xfrm>
            <a:off x="9144000" y="2304000"/>
            <a:ext cx="3048000" cy="455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  <p:sp>
        <p:nvSpPr>
          <p:cNvPr id="31" name="Rechteck 30"/>
          <p:cNvSpPr/>
          <p:nvPr userDrawn="1"/>
        </p:nvSpPr>
        <p:spPr>
          <a:xfrm>
            <a:off x="9144000" y="1152000"/>
            <a:ext cx="3048000" cy="115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  <p:pic>
        <p:nvPicPr>
          <p:cNvPr id="32" name="Grafik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654" y="1401491"/>
            <a:ext cx="3046693" cy="653021"/>
          </a:xfrm>
          <a:prstGeom prst="rect">
            <a:avLst/>
          </a:prstGeom>
        </p:spPr>
      </p:pic>
      <p:grpSp>
        <p:nvGrpSpPr>
          <p:cNvPr id="19" name="Gruppieren 18"/>
          <p:cNvGrpSpPr/>
          <p:nvPr userDrawn="1"/>
        </p:nvGrpSpPr>
        <p:grpSpPr>
          <a:xfrm>
            <a:off x="9142696" y="2249788"/>
            <a:ext cx="3048001" cy="54000"/>
            <a:chOff x="6877131" y="3969000"/>
            <a:chExt cx="2265891" cy="46800"/>
          </a:xfrm>
        </p:grpSpPr>
        <p:sp>
          <p:nvSpPr>
            <p:cNvPr id="20" name="Rechteck 19"/>
            <p:cNvSpPr/>
            <p:nvPr userDrawn="1"/>
          </p:nvSpPr>
          <p:spPr>
            <a:xfrm>
              <a:off x="8011131" y="3969000"/>
              <a:ext cx="378000" cy="46800"/>
            </a:xfrm>
            <a:prstGeom prst="rect">
              <a:avLst/>
            </a:prstGeom>
            <a:solidFill>
              <a:srgbClr val="AFCD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noProof="0" dirty="0"/>
            </a:p>
          </p:txBody>
        </p:sp>
        <p:sp>
          <p:nvSpPr>
            <p:cNvPr id="22" name="Rechteck 21"/>
            <p:cNvSpPr/>
            <p:nvPr userDrawn="1"/>
          </p:nvSpPr>
          <p:spPr>
            <a:xfrm>
              <a:off x="7633131" y="3969000"/>
              <a:ext cx="378000" cy="46800"/>
            </a:xfrm>
            <a:prstGeom prst="rect">
              <a:avLst/>
            </a:prstGeom>
            <a:solidFill>
              <a:srgbClr val="4696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noProof="0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7255131" y="3969000"/>
              <a:ext cx="378000" cy="46800"/>
            </a:xfrm>
            <a:prstGeom prst="rect">
              <a:avLst/>
            </a:prstGeom>
            <a:solidFill>
              <a:srgbClr val="00A5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noProof="0" dirty="0"/>
            </a:p>
          </p:txBody>
        </p:sp>
        <p:sp>
          <p:nvSpPr>
            <p:cNvPr id="24" name="Rechteck 23"/>
            <p:cNvSpPr/>
            <p:nvPr userDrawn="1"/>
          </p:nvSpPr>
          <p:spPr>
            <a:xfrm>
              <a:off x="8389131" y="3969000"/>
              <a:ext cx="378000" cy="46800"/>
            </a:xfrm>
            <a:prstGeom prst="rect">
              <a:avLst/>
            </a:prstGeom>
            <a:solidFill>
              <a:srgbClr val="FF6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noProof="0" dirty="0"/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6877131" y="3969000"/>
              <a:ext cx="378000" cy="46800"/>
            </a:xfrm>
            <a:prstGeom prst="rect">
              <a:avLst/>
            </a:prstGeom>
            <a:solidFill>
              <a:srgbClr val="735A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noProof="0" dirty="0"/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8765022" y="3969000"/>
              <a:ext cx="378000" cy="46800"/>
            </a:xfrm>
            <a:prstGeom prst="rect">
              <a:avLst/>
            </a:prstGeom>
            <a:solidFill>
              <a:srgbClr val="E619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noProof="0" dirty="0"/>
            </a:p>
          </p:txBody>
        </p:sp>
      </p:grpSp>
      <p:sp>
        <p:nvSpPr>
          <p:cNvPr id="27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93884" y="264"/>
            <a:ext cx="3048000" cy="1152525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100">
                <a:solidFill>
                  <a:srgbClr val="B2B2B2"/>
                </a:solidFill>
              </a:defRPr>
            </a:lvl1pPr>
          </a:lstStyle>
          <a:p>
            <a:pPr lvl="0"/>
            <a:r>
              <a:rPr lang="en-GB" noProof="0" dirty="0"/>
              <a:t>/</a:t>
            </a:r>
          </a:p>
        </p:txBody>
      </p:sp>
      <p:sp>
        <p:nvSpPr>
          <p:cNvPr id="2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093884" y="1152788"/>
            <a:ext cx="3048000" cy="1152000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FontTx/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noProof="0" dirty="0"/>
              <a:t>/</a:t>
            </a:r>
          </a:p>
        </p:txBody>
      </p:sp>
      <p:sp>
        <p:nvSpPr>
          <p:cNvPr id="29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04788"/>
            <a:ext cx="3048000" cy="576000"/>
          </a:xfrm>
          <a:solidFill>
            <a:schemeClr val="accent6"/>
          </a:solidFill>
        </p:spPr>
        <p:txBody>
          <a:bodyPr/>
          <a:lstStyle>
            <a:lvl1pPr marL="0" indent="0">
              <a:buFontTx/>
              <a:buNone/>
              <a:defRPr sz="100"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 dirty="0"/>
              <a:t>/</a:t>
            </a:r>
          </a:p>
        </p:txBody>
      </p:sp>
      <p:sp>
        <p:nvSpPr>
          <p:cNvPr id="18" name="Rechteck 17"/>
          <p:cNvSpPr/>
          <p:nvPr userDrawn="1"/>
        </p:nvSpPr>
        <p:spPr>
          <a:xfrm>
            <a:off x="9142693" y="0"/>
            <a:ext cx="3048000" cy="11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</p:spTree>
    <p:extLst>
      <p:ext uri="{BB962C8B-B14F-4D97-AF65-F5344CB8AC3E}">
        <p14:creationId xmlns:p14="http://schemas.microsoft.com/office/powerpoint/2010/main" val="38546172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s (text, picture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de-DE" noProof="0" dirty="0"/>
              <a:t>Click to edit title</a:t>
            </a:r>
            <a:endParaRPr lang="en-GB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076A-E928-428F-BF44-3CB403CDF0FD}" type="datetime1">
              <a:rPr lang="en-US" noProof="0" smtClean="0"/>
              <a:t>5/26/2025</a:t>
            </a:fld>
            <a:endParaRPr lang="en-GB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Confidential © EEX AG, 2019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B7A1-8EC4-404C-A87F-21E9C7D955CA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4" hasCustomPrompt="1"/>
          </p:nvPr>
        </p:nvSpPr>
        <p:spPr>
          <a:xfrm>
            <a:off x="6216651" y="1728000"/>
            <a:ext cx="5374216" cy="432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9017" y="1666800"/>
            <a:ext cx="5376000" cy="4381200"/>
          </a:xfrm>
        </p:spPr>
        <p:txBody>
          <a:bodyPr/>
          <a:lstStyle/>
          <a:p>
            <a:pPr lvl="0"/>
            <a:r>
              <a:rPr lang="en-GB" noProof="0" dirty="0"/>
              <a:t>Click to edit text 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</p:spTree>
    <p:extLst>
      <p:ext uri="{BB962C8B-B14F-4D97-AF65-F5344CB8AC3E}">
        <p14:creationId xmlns:p14="http://schemas.microsoft.com/office/powerpoint/2010/main" val="259855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I pictur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E69C424B-DEE4-C48C-FE53-BE5CEC88C8AA}"/>
              </a:ext>
            </a:extLst>
          </p:cNvPr>
          <p:cNvSpPr/>
          <p:nvPr userDrawn="1"/>
        </p:nvSpPr>
        <p:spPr>
          <a:xfrm>
            <a:off x="6099460" y="4856163"/>
            <a:ext cx="5954712" cy="20018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1B70F05-4ADF-55BB-EBCE-53099A67B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56363" y="1941513"/>
            <a:ext cx="5219700" cy="971550"/>
          </a:xfrm>
          <a:prstGeom prst="rect">
            <a:avLst/>
          </a:prstGeom>
        </p:spPr>
        <p:txBody>
          <a:bodyPr anchor="t" anchorCtr="0"/>
          <a:lstStyle>
            <a:lvl1pPr algn="l">
              <a:defRPr sz="2800"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primary</a:t>
            </a:r>
            <a:r>
              <a:rPr lang="de-DE" dirty="0"/>
              <a:t> Headline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AF78B23-D158-02BE-F610-CD25F85101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56363" y="2913064"/>
            <a:ext cx="5219700" cy="97154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Subheadline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D5E19DE-E19A-146D-2C20-7C015775E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6362" y="4856163"/>
            <a:ext cx="5219700" cy="971550"/>
          </a:xfrm>
        </p:spPr>
        <p:txBody>
          <a:bodyPr anchor="t"/>
          <a:lstStyle>
            <a:lvl1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Title</a:t>
            </a:r>
          </a:p>
          <a:p>
            <a:pPr lvl="0"/>
            <a:r>
              <a:rPr lang="de-DE" dirty="0"/>
              <a:t>Location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555284E4-7999-FE89-BFCC-EB53B9F0C8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2542" cy="6858000"/>
          </a:xfrm>
          <a:solidFill>
            <a:schemeClr val="bg2"/>
          </a:solidFill>
        </p:spPr>
        <p:txBody>
          <a:bodyPr bIns="828000" anchor="ctr" anchorCtr="0"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Place picture ore change background color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33C1A3F-DB13-1501-AA87-E2004EA0D60D}"/>
              </a:ext>
            </a:extLst>
          </p:cNvPr>
          <p:cNvSpPr/>
          <p:nvPr userDrawn="1"/>
        </p:nvSpPr>
        <p:spPr>
          <a:xfrm>
            <a:off x="12048000" y="2"/>
            <a:ext cx="144000" cy="973138"/>
          </a:xfrm>
          <a:prstGeom prst="rect">
            <a:avLst/>
          </a:prstGeom>
          <a:solidFill>
            <a:srgbClr val="7263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07E6B66-D253-46BA-D10B-07C03A533E93}"/>
              </a:ext>
            </a:extLst>
          </p:cNvPr>
          <p:cNvSpPr/>
          <p:nvPr userDrawn="1"/>
        </p:nvSpPr>
        <p:spPr>
          <a:xfrm>
            <a:off x="12048000" y="971552"/>
            <a:ext cx="144000" cy="971550"/>
          </a:xfrm>
          <a:prstGeom prst="rect">
            <a:avLst/>
          </a:prstGeom>
          <a:solidFill>
            <a:srgbClr val="339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DF6F983-FF44-F620-E472-DB9BF991E243}"/>
              </a:ext>
            </a:extLst>
          </p:cNvPr>
          <p:cNvSpPr/>
          <p:nvPr userDrawn="1"/>
        </p:nvSpPr>
        <p:spPr>
          <a:xfrm>
            <a:off x="12048000" y="1941515"/>
            <a:ext cx="144000" cy="971550"/>
          </a:xfrm>
          <a:prstGeom prst="rect">
            <a:avLst/>
          </a:prstGeom>
          <a:solidFill>
            <a:srgbClr val="0076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9F859E0-2AD9-47E0-4572-FD8F6C3CA6EF}"/>
              </a:ext>
            </a:extLst>
          </p:cNvPr>
          <p:cNvSpPr/>
          <p:nvPr userDrawn="1"/>
        </p:nvSpPr>
        <p:spPr>
          <a:xfrm>
            <a:off x="12048000" y="2913065"/>
            <a:ext cx="144000" cy="971550"/>
          </a:xfrm>
          <a:prstGeom prst="rect">
            <a:avLst/>
          </a:prstGeom>
          <a:solidFill>
            <a:srgbClr val="9CB7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475D35D-E9A0-53F8-C070-179D1E867BD4}"/>
              </a:ext>
            </a:extLst>
          </p:cNvPr>
          <p:cNvSpPr/>
          <p:nvPr userDrawn="1"/>
        </p:nvSpPr>
        <p:spPr>
          <a:xfrm>
            <a:off x="12048000" y="3884614"/>
            <a:ext cx="144000" cy="971550"/>
          </a:xfrm>
          <a:prstGeom prst="rect">
            <a:avLst/>
          </a:prstGeom>
          <a:solidFill>
            <a:srgbClr val="FFBB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CFD70FA-31BA-6E9A-A731-8BC7694D7C62}"/>
              </a:ext>
            </a:extLst>
          </p:cNvPr>
          <p:cNvSpPr/>
          <p:nvPr userDrawn="1"/>
        </p:nvSpPr>
        <p:spPr>
          <a:xfrm>
            <a:off x="12048000" y="4856164"/>
            <a:ext cx="144000" cy="971550"/>
          </a:xfrm>
          <a:prstGeom prst="rect">
            <a:avLst/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DF06E9FA-9F05-6D31-8D92-BDE85E00EAD0}"/>
              </a:ext>
            </a:extLst>
          </p:cNvPr>
          <p:cNvSpPr/>
          <p:nvPr userDrawn="1"/>
        </p:nvSpPr>
        <p:spPr>
          <a:xfrm>
            <a:off x="12048000" y="5827713"/>
            <a:ext cx="144000" cy="1030287"/>
          </a:xfrm>
          <a:prstGeom prst="rect">
            <a:avLst/>
          </a:prstGeom>
          <a:solidFill>
            <a:srgbClr val="EB1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740E650F-8AD0-0D74-DF79-4359CB5D09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090554" y="162339"/>
            <a:ext cx="2850989" cy="81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52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pos="4067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s (text, picture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de-DE" noProof="0" dirty="0"/>
              <a:t>Click to edit title</a:t>
            </a:r>
            <a:endParaRPr lang="en-GB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15EA-4F04-481A-80D4-F96C83D754FC}" type="datetime1">
              <a:rPr lang="en-US" noProof="0" smtClean="0"/>
              <a:t>5/26/2025</a:t>
            </a:fld>
            <a:endParaRPr lang="en-GB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00000" y="6479926"/>
            <a:ext cx="3860800" cy="162000"/>
          </a:xfrm>
        </p:spPr>
        <p:txBody>
          <a:bodyPr/>
          <a:lstStyle/>
          <a:p>
            <a:r>
              <a:rPr lang="en-GB" dirty="0"/>
              <a:t>Confidential © EEX AG, 2019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B7A1-8EC4-404C-A87F-21E9C7D955CA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134" y="1728000"/>
            <a:ext cx="5376333" cy="432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216651" y="1666800"/>
            <a:ext cx="5374216" cy="4381200"/>
          </a:xfrm>
        </p:spPr>
        <p:txBody>
          <a:bodyPr/>
          <a:lstStyle/>
          <a:p>
            <a:pPr lvl="0"/>
            <a:r>
              <a:rPr lang="en-GB" noProof="0" dirty="0"/>
              <a:t>Click to edit text 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</p:spTree>
    <p:extLst>
      <p:ext uri="{BB962C8B-B14F-4D97-AF65-F5344CB8AC3E}">
        <p14:creationId xmlns:p14="http://schemas.microsoft.com/office/powerpoint/2010/main" val="14455453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de-DE" noProof="0" dirty="0"/>
              <a:t>Click to edit title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04FAE-954E-4372-9A4F-452606C1454B}" type="datetime1">
              <a:rPr lang="en-US" noProof="0" smtClean="0"/>
              <a:t>5/26/2025</a:t>
            </a:fld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Confidential © EEX AG, 2019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B7A1-8EC4-404C-A87F-21E9C7D955CA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26406"/>
            <a:ext cx="12192000" cy="432159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9076884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s grey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de-DE" noProof="0" dirty="0"/>
              <a:t>Click to edit title</a:t>
            </a:r>
            <a:endParaRPr lang="en-GB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0DA6B-57A1-4AD7-897A-747684D2214F}" type="datetime1">
              <a:rPr lang="en-US" noProof="0" smtClean="0"/>
              <a:t>5/26/2025</a:t>
            </a:fld>
            <a:endParaRPr lang="en-GB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Confidential © EEX AG, 2019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B7A1-8EC4-404C-A87F-21E9C7D955CA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99017" y="1728788"/>
            <a:ext cx="5376000" cy="4320000"/>
          </a:xfrm>
          <a:solidFill>
            <a:schemeClr val="accent4"/>
          </a:solidFill>
        </p:spPr>
        <p:txBody>
          <a:bodyPr lIns="72000" tIns="72000" rIns="72000" bIns="72000" anchor="ctr" anchorCtr="0"/>
          <a:lstStyle/>
          <a:p>
            <a:pPr lvl="0"/>
            <a:r>
              <a:rPr lang="en-GB" noProof="0" dirty="0"/>
              <a:t>Click to edit text 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216651" y="1728000"/>
            <a:ext cx="5376000" cy="4320000"/>
          </a:xfrm>
          <a:solidFill>
            <a:schemeClr val="accent6"/>
          </a:solidFill>
        </p:spPr>
        <p:txBody>
          <a:bodyPr lIns="72000" tIns="72000" rIns="72000" bIns="72000" anchor="ctr" anchorCtr="0"/>
          <a:lstStyle/>
          <a:p>
            <a:pPr lvl="0"/>
            <a:r>
              <a:rPr lang="en-GB" noProof="0" dirty="0"/>
              <a:t>Click to edit text 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</p:spTree>
    <p:extLst>
      <p:ext uri="{BB962C8B-B14F-4D97-AF65-F5344CB8AC3E}">
        <p14:creationId xmlns:p14="http://schemas.microsoft.com/office/powerpoint/2010/main" val="38140654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30200"/>
            <a:ext cx="12192000" cy="6527800"/>
          </a:xfrm>
          <a:solidFill>
            <a:schemeClr val="tx1"/>
          </a:solid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0000" y="486000"/>
            <a:ext cx="10990867" cy="5567138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altLang="de-DE" noProof="0" dirty="0"/>
              <a:t>Click to edit title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578D5F-F74E-44AE-92AA-918B28D6BC19}" type="datetime1">
              <a:rPr lang="en-US" noProof="0" smtClean="0"/>
              <a:t>5/26/2025</a:t>
            </a:fld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Confidential © EEX AG, 2018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D9B7A1-8EC4-404C-A87F-21E9C7D955CA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482410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30200"/>
            <a:ext cx="12192000" cy="65278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0000" y="486000"/>
            <a:ext cx="10990867" cy="5567138"/>
          </a:xfrm>
        </p:spPr>
        <p:txBody>
          <a:bodyPr anchor="ctr" anchorCtr="0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altLang="de-DE" noProof="0" dirty="0"/>
              <a:t>Click to edit title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B5AC401-D820-43C9-8C0A-F4CCA0C6D60D}" type="datetime1">
              <a:rPr lang="en-US" noProof="0" smtClean="0"/>
              <a:t>5/26/2025</a:t>
            </a:fld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Confidential © EEX AG, 2019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D9B7A1-8EC4-404C-A87F-21E9C7D955CA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619096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graph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de-DE" noProof="0" dirty="0"/>
              <a:t>Click to edit title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48DA-752D-4382-A5B9-4A2EC4873328}" type="datetime1">
              <a:rPr lang="en-US" noProof="0" smtClean="0"/>
              <a:t>5/26/2025</a:t>
            </a:fld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Confidential © EEX AG, 2019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B7A1-8EC4-404C-A87F-21E9C7D955CA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3"/>
          </p:nvPr>
        </p:nvSpPr>
        <p:spPr>
          <a:xfrm>
            <a:off x="599018" y="1728000"/>
            <a:ext cx="10991849" cy="432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noProof="0"/>
              <a:t>Diagramm durch Klicken auf Symbol hinzufügen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299201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de-DE" noProof="0" dirty="0"/>
              <a:t>Click to edit title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B13A6-96DE-4162-81F0-CF81A635CB3C}" type="datetime1">
              <a:rPr lang="en-US" noProof="0" smtClean="0"/>
              <a:t>5/26/2025</a:t>
            </a:fld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Confidential © EEX AG, 2019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B7A1-8EC4-404C-A87F-21E9C7D955CA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Tabellenplatzhalter 7"/>
          <p:cNvSpPr>
            <a:spLocks noGrp="1"/>
          </p:cNvSpPr>
          <p:nvPr>
            <p:ph type="tbl" sz="quarter" idx="13" hasCustomPrompt="1"/>
          </p:nvPr>
        </p:nvSpPr>
        <p:spPr>
          <a:xfrm>
            <a:off x="601134" y="1728000"/>
            <a:ext cx="10989733" cy="432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 dirty="0"/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25704769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picture bot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B70F05-4ADF-55BB-EBCE-53099A67B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1941513"/>
            <a:ext cx="11160124" cy="972342"/>
          </a:xfrm>
          <a:prstGeom prst="rect">
            <a:avLst/>
          </a:prstGeom>
        </p:spPr>
        <p:txBody>
          <a:bodyPr anchor="t" anchorCtr="0"/>
          <a:lstStyle>
            <a:lvl1pPr algn="l">
              <a:defRPr sz="2800"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primary</a:t>
            </a:r>
            <a:r>
              <a:rPr lang="de-DE" dirty="0"/>
              <a:t> Headline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D5E19DE-E19A-146D-2C20-7C015775E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2913062"/>
            <a:ext cx="5580062" cy="971550"/>
          </a:xfrm>
        </p:spPr>
        <p:txBody>
          <a:bodyPr anchor="t"/>
          <a:lstStyle>
            <a:lvl1pPr>
              <a:spcBef>
                <a:spcPts val="0"/>
              </a:spcBef>
              <a:spcAft>
                <a:spcPts val="0"/>
              </a:spcAft>
              <a:defRPr sz="1600"/>
            </a:lvl1pPr>
          </a:lstStyle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Title</a:t>
            </a:r>
          </a:p>
          <a:p>
            <a:pPr lvl="0"/>
            <a:r>
              <a:rPr lang="de-DE" dirty="0"/>
              <a:t>Location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555284E4-7999-FE89-BFCC-EB53B9F0C8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1288" y="3884613"/>
            <a:ext cx="12050712" cy="2973387"/>
          </a:xfrm>
          <a:solidFill>
            <a:schemeClr val="bg2"/>
          </a:solidFill>
        </p:spPr>
        <p:txBody>
          <a:bodyPr bIns="828000" anchor="ctr" anchorCtr="0"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Place picture ore change background color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46B42B27-10A7-D99A-C59B-79DED685E68A}"/>
              </a:ext>
            </a:extLst>
          </p:cNvPr>
          <p:cNvSpPr/>
          <p:nvPr userDrawn="1"/>
        </p:nvSpPr>
        <p:spPr>
          <a:xfrm>
            <a:off x="0" y="0"/>
            <a:ext cx="144000" cy="973138"/>
          </a:xfrm>
          <a:prstGeom prst="rect">
            <a:avLst/>
          </a:prstGeom>
          <a:solidFill>
            <a:srgbClr val="7263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DAB7BD5-B2C1-613D-10E0-B2FC6AF0C39F}"/>
              </a:ext>
            </a:extLst>
          </p:cNvPr>
          <p:cNvSpPr/>
          <p:nvPr userDrawn="1"/>
        </p:nvSpPr>
        <p:spPr>
          <a:xfrm>
            <a:off x="0" y="971550"/>
            <a:ext cx="144000" cy="971550"/>
          </a:xfrm>
          <a:prstGeom prst="rect">
            <a:avLst/>
          </a:prstGeom>
          <a:solidFill>
            <a:srgbClr val="339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5B50E8B-5A6C-2263-114D-D30DC2776E54}"/>
              </a:ext>
            </a:extLst>
          </p:cNvPr>
          <p:cNvSpPr/>
          <p:nvPr userDrawn="1"/>
        </p:nvSpPr>
        <p:spPr>
          <a:xfrm>
            <a:off x="0" y="1941513"/>
            <a:ext cx="144000" cy="971550"/>
          </a:xfrm>
          <a:prstGeom prst="rect">
            <a:avLst/>
          </a:prstGeom>
          <a:solidFill>
            <a:srgbClr val="0076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1A2ECB46-3C19-06DF-6A3E-6CF9DB1DCFB3}"/>
              </a:ext>
            </a:extLst>
          </p:cNvPr>
          <p:cNvSpPr/>
          <p:nvPr userDrawn="1"/>
        </p:nvSpPr>
        <p:spPr>
          <a:xfrm>
            <a:off x="0" y="2913063"/>
            <a:ext cx="144000" cy="971550"/>
          </a:xfrm>
          <a:prstGeom prst="rect">
            <a:avLst/>
          </a:prstGeom>
          <a:solidFill>
            <a:srgbClr val="9CB7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E95DF7AB-3548-602F-B127-B0A32B1D5D85}"/>
              </a:ext>
            </a:extLst>
          </p:cNvPr>
          <p:cNvSpPr/>
          <p:nvPr userDrawn="1"/>
        </p:nvSpPr>
        <p:spPr>
          <a:xfrm>
            <a:off x="0" y="3884612"/>
            <a:ext cx="144000" cy="971550"/>
          </a:xfrm>
          <a:prstGeom prst="rect">
            <a:avLst/>
          </a:prstGeom>
          <a:solidFill>
            <a:srgbClr val="FFBB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F89EB81-3CAD-DA66-D4B1-7ADB2BEDB18E}"/>
              </a:ext>
            </a:extLst>
          </p:cNvPr>
          <p:cNvSpPr/>
          <p:nvPr userDrawn="1"/>
        </p:nvSpPr>
        <p:spPr>
          <a:xfrm>
            <a:off x="0" y="4856162"/>
            <a:ext cx="144000" cy="971550"/>
          </a:xfrm>
          <a:prstGeom prst="rect">
            <a:avLst/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ABDF9F8-689A-705B-521A-87A7109262A1}"/>
              </a:ext>
            </a:extLst>
          </p:cNvPr>
          <p:cNvSpPr/>
          <p:nvPr userDrawn="1"/>
        </p:nvSpPr>
        <p:spPr>
          <a:xfrm>
            <a:off x="0" y="5827711"/>
            <a:ext cx="144000" cy="1030287"/>
          </a:xfrm>
          <a:prstGeom prst="rect">
            <a:avLst/>
          </a:prstGeom>
          <a:solidFill>
            <a:srgbClr val="EB1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7B185422-5F54-80AE-7CAC-321DEE3723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1718" y="156983"/>
            <a:ext cx="2850989" cy="81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78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pictur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B70F05-4ADF-55BB-EBCE-53099A67B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1941513"/>
            <a:ext cx="5174408" cy="972342"/>
          </a:xfrm>
          <a:prstGeom prst="rect">
            <a:avLst/>
          </a:prstGeom>
        </p:spPr>
        <p:txBody>
          <a:bodyPr anchor="t" anchorCtr="0"/>
          <a:lstStyle>
            <a:lvl1pPr algn="l">
              <a:defRPr sz="2800"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primary</a:t>
            </a:r>
            <a:r>
              <a:rPr lang="de-DE" dirty="0"/>
              <a:t> Headline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AF78B23-D158-02BE-F610-CD25F85101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2913063"/>
            <a:ext cx="5173661" cy="97154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Subheadline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D5E19DE-E19A-146D-2C20-7C015775E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4856163"/>
            <a:ext cx="5173661" cy="971550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1600"/>
            </a:lvl1pPr>
          </a:lstStyle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Title</a:t>
            </a:r>
          </a:p>
          <a:p>
            <a:pPr lvl="0"/>
            <a:r>
              <a:rPr lang="de-DE" dirty="0"/>
              <a:t>Location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555284E4-7999-FE89-BFCC-EB53B9F0C8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bIns="828000" anchor="ctr" anchorCtr="0"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Place picture ore change background color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B1F2DB9-DEFB-A77C-9593-042D87003214}"/>
              </a:ext>
            </a:extLst>
          </p:cNvPr>
          <p:cNvSpPr/>
          <p:nvPr userDrawn="1"/>
        </p:nvSpPr>
        <p:spPr>
          <a:xfrm>
            <a:off x="0" y="0"/>
            <a:ext cx="144000" cy="973138"/>
          </a:xfrm>
          <a:prstGeom prst="rect">
            <a:avLst/>
          </a:prstGeom>
          <a:solidFill>
            <a:srgbClr val="7263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369EA63F-0C08-EEB1-C388-43DAC88BF238}"/>
              </a:ext>
            </a:extLst>
          </p:cNvPr>
          <p:cNvSpPr/>
          <p:nvPr userDrawn="1"/>
        </p:nvSpPr>
        <p:spPr>
          <a:xfrm>
            <a:off x="0" y="971550"/>
            <a:ext cx="144000" cy="971550"/>
          </a:xfrm>
          <a:prstGeom prst="rect">
            <a:avLst/>
          </a:prstGeom>
          <a:solidFill>
            <a:srgbClr val="339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59AC871-C701-3E7F-EEE5-7FEC6A72F610}"/>
              </a:ext>
            </a:extLst>
          </p:cNvPr>
          <p:cNvSpPr/>
          <p:nvPr userDrawn="1"/>
        </p:nvSpPr>
        <p:spPr>
          <a:xfrm>
            <a:off x="0" y="1941513"/>
            <a:ext cx="144000" cy="971550"/>
          </a:xfrm>
          <a:prstGeom prst="rect">
            <a:avLst/>
          </a:prstGeom>
          <a:solidFill>
            <a:srgbClr val="0076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4D36AA86-3346-D4A8-3977-03BA2F6429D6}"/>
              </a:ext>
            </a:extLst>
          </p:cNvPr>
          <p:cNvSpPr/>
          <p:nvPr userDrawn="1"/>
        </p:nvSpPr>
        <p:spPr>
          <a:xfrm>
            <a:off x="0" y="2913063"/>
            <a:ext cx="144000" cy="971550"/>
          </a:xfrm>
          <a:prstGeom prst="rect">
            <a:avLst/>
          </a:prstGeom>
          <a:solidFill>
            <a:srgbClr val="9CB7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7DD6F0C-335C-9A06-A371-D29A261E7302}"/>
              </a:ext>
            </a:extLst>
          </p:cNvPr>
          <p:cNvSpPr/>
          <p:nvPr userDrawn="1"/>
        </p:nvSpPr>
        <p:spPr>
          <a:xfrm>
            <a:off x="0" y="3884612"/>
            <a:ext cx="144000" cy="971550"/>
          </a:xfrm>
          <a:prstGeom prst="rect">
            <a:avLst/>
          </a:prstGeom>
          <a:solidFill>
            <a:srgbClr val="FFBB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63E4CC6A-D3AE-A211-B14C-E59DE58D6E7D}"/>
              </a:ext>
            </a:extLst>
          </p:cNvPr>
          <p:cNvSpPr/>
          <p:nvPr userDrawn="1"/>
        </p:nvSpPr>
        <p:spPr>
          <a:xfrm>
            <a:off x="0" y="4856162"/>
            <a:ext cx="144000" cy="971550"/>
          </a:xfrm>
          <a:prstGeom prst="rect">
            <a:avLst/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04E31236-C210-F8E0-A551-5605484853E0}"/>
              </a:ext>
            </a:extLst>
          </p:cNvPr>
          <p:cNvSpPr/>
          <p:nvPr userDrawn="1"/>
        </p:nvSpPr>
        <p:spPr>
          <a:xfrm>
            <a:off x="0" y="5827711"/>
            <a:ext cx="144000" cy="1030287"/>
          </a:xfrm>
          <a:prstGeom prst="rect">
            <a:avLst/>
          </a:prstGeom>
          <a:solidFill>
            <a:srgbClr val="EB1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841B2F7E-8085-CF00-310C-BAFA1FA18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1718" y="156983"/>
            <a:ext cx="2850989" cy="81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47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pictur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B70F05-4ADF-55BB-EBCE-53099A67B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56363" y="1941513"/>
            <a:ext cx="5219700" cy="971550"/>
          </a:xfrm>
          <a:prstGeom prst="rect">
            <a:avLst/>
          </a:prstGeom>
        </p:spPr>
        <p:txBody>
          <a:bodyPr anchor="t" anchorCtr="0"/>
          <a:lstStyle>
            <a:lvl1pPr algn="l">
              <a:defRPr sz="2800"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primary</a:t>
            </a:r>
            <a:r>
              <a:rPr lang="de-DE" dirty="0"/>
              <a:t> Headline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AF78B23-D158-02BE-F610-CD25F85101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56363" y="2913064"/>
            <a:ext cx="5219700" cy="97154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Subheadline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D5E19DE-E19A-146D-2C20-7C015775E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6362" y="4856163"/>
            <a:ext cx="5219700" cy="971550"/>
          </a:xfrm>
        </p:spPr>
        <p:txBody>
          <a:bodyPr anchor="t"/>
          <a:lstStyle>
            <a:lvl1pPr>
              <a:spcBef>
                <a:spcPts val="0"/>
              </a:spcBef>
              <a:spcAft>
                <a:spcPts val="0"/>
              </a:spcAft>
              <a:defRPr sz="1600"/>
            </a:lvl1pPr>
          </a:lstStyle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Title</a:t>
            </a:r>
          </a:p>
          <a:p>
            <a:pPr lvl="0"/>
            <a:r>
              <a:rPr lang="de-DE" dirty="0"/>
              <a:t>Location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555284E4-7999-FE89-BFCC-EB53B9F0C8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  <a:solidFill>
            <a:schemeClr val="bg2"/>
          </a:solidFill>
        </p:spPr>
        <p:txBody>
          <a:bodyPr bIns="828000" anchor="ctr" anchorCtr="0"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Place picture ore change background color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A220661-5398-B3AA-A2C9-5AB95329FFF4}"/>
              </a:ext>
            </a:extLst>
          </p:cNvPr>
          <p:cNvSpPr/>
          <p:nvPr userDrawn="1"/>
        </p:nvSpPr>
        <p:spPr>
          <a:xfrm>
            <a:off x="12048000" y="2"/>
            <a:ext cx="144000" cy="973138"/>
          </a:xfrm>
          <a:prstGeom prst="rect">
            <a:avLst/>
          </a:prstGeom>
          <a:solidFill>
            <a:srgbClr val="7263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16B3BA6-C527-3C92-9735-EA67B51852DF}"/>
              </a:ext>
            </a:extLst>
          </p:cNvPr>
          <p:cNvSpPr/>
          <p:nvPr userDrawn="1"/>
        </p:nvSpPr>
        <p:spPr>
          <a:xfrm>
            <a:off x="12048000" y="971552"/>
            <a:ext cx="144000" cy="971550"/>
          </a:xfrm>
          <a:prstGeom prst="rect">
            <a:avLst/>
          </a:prstGeom>
          <a:solidFill>
            <a:srgbClr val="339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D0004ECB-8F86-1B6A-236D-E62E5B8F506C}"/>
              </a:ext>
            </a:extLst>
          </p:cNvPr>
          <p:cNvSpPr/>
          <p:nvPr userDrawn="1"/>
        </p:nvSpPr>
        <p:spPr>
          <a:xfrm>
            <a:off x="12048000" y="1941515"/>
            <a:ext cx="144000" cy="971550"/>
          </a:xfrm>
          <a:prstGeom prst="rect">
            <a:avLst/>
          </a:prstGeom>
          <a:solidFill>
            <a:srgbClr val="0076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5526C703-FCF3-B321-3A0E-EB0D7C8B9DCE}"/>
              </a:ext>
            </a:extLst>
          </p:cNvPr>
          <p:cNvSpPr/>
          <p:nvPr userDrawn="1"/>
        </p:nvSpPr>
        <p:spPr>
          <a:xfrm>
            <a:off x="12048000" y="2913065"/>
            <a:ext cx="144000" cy="971550"/>
          </a:xfrm>
          <a:prstGeom prst="rect">
            <a:avLst/>
          </a:prstGeom>
          <a:solidFill>
            <a:srgbClr val="9CB7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DFB1BFD5-AF73-C7AA-7FCE-59B650E46DD4}"/>
              </a:ext>
            </a:extLst>
          </p:cNvPr>
          <p:cNvSpPr/>
          <p:nvPr userDrawn="1"/>
        </p:nvSpPr>
        <p:spPr>
          <a:xfrm>
            <a:off x="12048000" y="3884614"/>
            <a:ext cx="144000" cy="971550"/>
          </a:xfrm>
          <a:prstGeom prst="rect">
            <a:avLst/>
          </a:prstGeom>
          <a:solidFill>
            <a:srgbClr val="FFBB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1A5D094D-A529-31C1-2060-40AA57347E93}"/>
              </a:ext>
            </a:extLst>
          </p:cNvPr>
          <p:cNvSpPr/>
          <p:nvPr userDrawn="1"/>
        </p:nvSpPr>
        <p:spPr>
          <a:xfrm>
            <a:off x="12048000" y="4856164"/>
            <a:ext cx="144000" cy="971550"/>
          </a:xfrm>
          <a:prstGeom prst="rect">
            <a:avLst/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147F86C8-3DD2-B253-64AA-C90D7841A265}"/>
              </a:ext>
            </a:extLst>
          </p:cNvPr>
          <p:cNvSpPr/>
          <p:nvPr userDrawn="1"/>
        </p:nvSpPr>
        <p:spPr>
          <a:xfrm>
            <a:off x="12048000" y="5827713"/>
            <a:ext cx="144000" cy="1030287"/>
          </a:xfrm>
          <a:prstGeom prst="rect">
            <a:avLst/>
          </a:prstGeom>
          <a:solidFill>
            <a:srgbClr val="EB1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74BAF726-0537-67C5-60C7-5882882530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090554" y="162339"/>
            <a:ext cx="2850989" cy="81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91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pos="406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icture bot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B70F05-4ADF-55BB-EBCE-53099A67B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1941513"/>
            <a:ext cx="11160124" cy="972342"/>
          </a:xfrm>
          <a:prstGeom prst="rect">
            <a:avLst/>
          </a:prstGeom>
        </p:spPr>
        <p:txBody>
          <a:bodyPr anchor="t" anchorCtr="0"/>
          <a:lstStyle>
            <a:lvl1pPr algn="l">
              <a:defRPr sz="2800"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primary</a:t>
            </a:r>
            <a:r>
              <a:rPr lang="de-DE" dirty="0"/>
              <a:t> Headline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D5E19DE-E19A-146D-2C20-7C015775E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2913062"/>
            <a:ext cx="5580062" cy="971550"/>
          </a:xfrm>
        </p:spPr>
        <p:txBody>
          <a:bodyPr anchor="t"/>
          <a:lstStyle>
            <a:lvl1pPr>
              <a:spcBef>
                <a:spcPts val="0"/>
              </a:spcBef>
              <a:spcAft>
                <a:spcPts val="0"/>
              </a:spcAft>
              <a:defRPr sz="1600"/>
            </a:lvl1pPr>
          </a:lstStyle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Title</a:t>
            </a:r>
          </a:p>
          <a:p>
            <a:pPr lvl="0"/>
            <a:r>
              <a:rPr lang="de-DE" dirty="0"/>
              <a:t>Location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555284E4-7999-FE89-BFCC-EB53B9F0C8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1288" y="3884613"/>
            <a:ext cx="12050712" cy="2973387"/>
          </a:xfrm>
          <a:solidFill>
            <a:schemeClr val="bg2"/>
          </a:solidFill>
        </p:spPr>
        <p:txBody>
          <a:bodyPr bIns="828000" anchor="ctr" anchorCtr="0"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Place picture ore change background color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46B42B27-10A7-D99A-C59B-79DED685E68A}"/>
              </a:ext>
            </a:extLst>
          </p:cNvPr>
          <p:cNvSpPr/>
          <p:nvPr userDrawn="1"/>
        </p:nvSpPr>
        <p:spPr>
          <a:xfrm>
            <a:off x="0" y="0"/>
            <a:ext cx="144000" cy="973138"/>
          </a:xfrm>
          <a:prstGeom prst="rect">
            <a:avLst/>
          </a:prstGeom>
          <a:solidFill>
            <a:srgbClr val="7263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DAB7BD5-B2C1-613D-10E0-B2FC6AF0C39F}"/>
              </a:ext>
            </a:extLst>
          </p:cNvPr>
          <p:cNvSpPr/>
          <p:nvPr userDrawn="1"/>
        </p:nvSpPr>
        <p:spPr>
          <a:xfrm>
            <a:off x="0" y="971550"/>
            <a:ext cx="144000" cy="971550"/>
          </a:xfrm>
          <a:prstGeom prst="rect">
            <a:avLst/>
          </a:prstGeom>
          <a:solidFill>
            <a:srgbClr val="339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5B50E8B-5A6C-2263-114D-D30DC2776E54}"/>
              </a:ext>
            </a:extLst>
          </p:cNvPr>
          <p:cNvSpPr/>
          <p:nvPr userDrawn="1"/>
        </p:nvSpPr>
        <p:spPr>
          <a:xfrm>
            <a:off x="0" y="1941513"/>
            <a:ext cx="144000" cy="971550"/>
          </a:xfrm>
          <a:prstGeom prst="rect">
            <a:avLst/>
          </a:prstGeom>
          <a:solidFill>
            <a:srgbClr val="0076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1A2ECB46-3C19-06DF-6A3E-6CF9DB1DCFB3}"/>
              </a:ext>
            </a:extLst>
          </p:cNvPr>
          <p:cNvSpPr/>
          <p:nvPr userDrawn="1"/>
        </p:nvSpPr>
        <p:spPr>
          <a:xfrm>
            <a:off x="0" y="2913063"/>
            <a:ext cx="144000" cy="971550"/>
          </a:xfrm>
          <a:prstGeom prst="rect">
            <a:avLst/>
          </a:prstGeom>
          <a:solidFill>
            <a:srgbClr val="9CB7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E95DF7AB-3548-602F-B127-B0A32B1D5D85}"/>
              </a:ext>
            </a:extLst>
          </p:cNvPr>
          <p:cNvSpPr/>
          <p:nvPr userDrawn="1"/>
        </p:nvSpPr>
        <p:spPr>
          <a:xfrm>
            <a:off x="0" y="3884612"/>
            <a:ext cx="144000" cy="971550"/>
          </a:xfrm>
          <a:prstGeom prst="rect">
            <a:avLst/>
          </a:prstGeom>
          <a:solidFill>
            <a:srgbClr val="FFBB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F89EB81-3CAD-DA66-D4B1-7ADB2BEDB18E}"/>
              </a:ext>
            </a:extLst>
          </p:cNvPr>
          <p:cNvSpPr/>
          <p:nvPr userDrawn="1"/>
        </p:nvSpPr>
        <p:spPr>
          <a:xfrm>
            <a:off x="0" y="4856162"/>
            <a:ext cx="144000" cy="971550"/>
          </a:xfrm>
          <a:prstGeom prst="rect">
            <a:avLst/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ABDF9F8-689A-705B-521A-87A7109262A1}"/>
              </a:ext>
            </a:extLst>
          </p:cNvPr>
          <p:cNvSpPr/>
          <p:nvPr userDrawn="1"/>
        </p:nvSpPr>
        <p:spPr>
          <a:xfrm>
            <a:off x="0" y="5827711"/>
            <a:ext cx="144000" cy="1030287"/>
          </a:xfrm>
          <a:prstGeom prst="rect">
            <a:avLst/>
          </a:prstGeom>
          <a:solidFill>
            <a:srgbClr val="EB1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7B185422-5F54-80AE-7CAC-321DEE3723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1718" y="156983"/>
            <a:ext cx="2850989" cy="81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87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II pictur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F86CFD8-F7E0-905B-F9C7-85621C6F2B19}"/>
              </a:ext>
            </a:extLst>
          </p:cNvPr>
          <p:cNvSpPr/>
          <p:nvPr userDrawn="1"/>
        </p:nvSpPr>
        <p:spPr>
          <a:xfrm>
            <a:off x="141288" y="4856162"/>
            <a:ext cx="5954712" cy="20018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1B70F05-4ADF-55BB-EBCE-53099A67B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1941513"/>
            <a:ext cx="5174408" cy="972342"/>
          </a:xfrm>
          <a:prstGeom prst="rect">
            <a:avLst/>
          </a:prstGeom>
        </p:spPr>
        <p:txBody>
          <a:bodyPr anchor="t" anchorCtr="0"/>
          <a:lstStyle>
            <a:lvl1pPr algn="l">
              <a:defRPr sz="2800"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primary</a:t>
            </a:r>
            <a:r>
              <a:rPr lang="de-DE" dirty="0"/>
              <a:t> Headline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AF78B23-D158-02BE-F610-CD25F85101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2913063"/>
            <a:ext cx="5173661" cy="97154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Subheadline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D5E19DE-E19A-146D-2C20-7C015775E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4856163"/>
            <a:ext cx="5173661" cy="971550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Title</a:t>
            </a:r>
          </a:p>
          <a:p>
            <a:pPr lvl="0"/>
            <a:r>
              <a:rPr lang="de-DE" dirty="0"/>
              <a:t>Location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555284E4-7999-FE89-BFCC-EB53B9F0C8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bIns="828000" anchor="ctr" anchorCtr="0"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Place picture ore change background color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9D33EB8-0902-9B6A-C905-E2DBE17ED06B}"/>
              </a:ext>
            </a:extLst>
          </p:cNvPr>
          <p:cNvSpPr/>
          <p:nvPr userDrawn="1"/>
        </p:nvSpPr>
        <p:spPr>
          <a:xfrm>
            <a:off x="0" y="0"/>
            <a:ext cx="144000" cy="973138"/>
          </a:xfrm>
          <a:prstGeom prst="rect">
            <a:avLst/>
          </a:prstGeom>
          <a:solidFill>
            <a:srgbClr val="7263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669414C-8169-0937-90FB-3D86C744B84A}"/>
              </a:ext>
            </a:extLst>
          </p:cNvPr>
          <p:cNvSpPr/>
          <p:nvPr userDrawn="1"/>
        </p:nvSpPr>
        <p:spPr>
          <a:xfrm>
            <a:off x="0" y="971550"/>
            <a:ext cx="144000" cy="971550"/>
          </a:xfrm>
          <a:prstGeom prst="rect">
            <a:avLst/>
          </a:prstGeom>
          <a:solidFill>
            <a:srgbClr val="339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EE559C87-D55B-DF4F-3B77-00037CD5A09E}"/>
              </a:ext>
            </a:extLst>
          </p:cNvPr>
          <p:cNvSpPr/>
          <p:nvPr userDrawn="1"/>
        </p:nvSpPr>
        <p:spPr>
          <a:xfrm>
            <a:off x="0" y="1941513"/>
            <a:ext cx="144000" cy="971550"/>
          </a:xfrm>
          <a:prstGeom prst="rect">
            <a:avLst/>
          </a:prstGeom>
          <a:solidFill>
            <a:srgbClr val="0076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0CE1A313-28BB-4D65-865F-E9F0D25FBD1F}"/>
              </a:ext>
            </a:extLst>
          </p:cNvPr>
          <p:cNvSpPr/>
          <p:nvPr userDrawn="1"/>
        </p:nvSpPr>
        <p:spPr>
          <a:xfrm>
            <a:off x="0" y="2913063"/>
            <a:ext cx="144000" cy="971550"/>
          </a:xfrm>
          <a:prstGeom prst="rect">
            <a:avLst/>
          </a:prstGeom>
          <a:solidFill>
            <a:srgbClr val="9CB7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126D3B76-F39F-CEA4-A852-E75FC95877F5}"/>
              </a:ext>
            </a:extLst>
          </p:cNvPr>
          <p:cNvSpPr/>
          <p:nvPr userDrawn="1"/>
        </p:nvSpPr>
        <p:spPr>
          <a:xfrm>
            <a:off x="0" y="3884612"/>
            <a:ext cx="144000" cy="971550"/>
          </a:xfrm>
          <a:prstGeom prst="rect">
            <a:avLst/>
          </a:prstGeom>
          <a:solidFill>
            <a:srgbClr val="FFBB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6DD40A9E-9F7D-D383-E7B4-0326A2561351}"/>
              </a:ext>
            </a:extLst>
          </p:cNvPr>
          <p:cNvSpPr/>
          <p:nvPr userDrawn="1"/>
        </p:nvSpPr>
        <p:spPr>
          <a:xfrm>
            <a:off x="0" y="4856162"/>
            <a:ext cx="144000" cy="971550"/>
          </a:xfrm>
          <a:prstGeom prst="rect">
            <a:avLst/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E1164A8B-EFF3-2F95-48B7-A81672456B77}"/>
              </a:ext>
            </a:extLst>
          </p:cNvPr>
          <p:cNvSpPr/>
          <p:nvPr userDrawn="1"/>
        </p:nvSpPr>
        <p:spPr>
          <a:xfrm>
            <a:off x="0" y="5827711"/>
            <a:ext cx="144000" cy="1030287"/>
          </a:xfrm>
          <a:prstGeom prst="rect">
            <a:avLst/>
          </a:prstGeom>
          <a:solidFill>
            <a:srgbClr val="EB1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83C54632-4911-737F-1FB7-C6804B2BC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1718" y="156983"/>
            <a:ext cx="2850989" cy="81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62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II pictur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E69C424B-DEE4-C48C-FE53-BE5CEC88C8AA}"/>
              </a:ext>
            </a:extLst>
          </p:cNvPr>
          <p:cNvSpPr/>
          <p:nvPr userDrawn="1"/>
        </p:nvSpPr>
        <p:spPr>
          <a:xfrm>
            <a:off x="6099460" y="4856163"/>
            <a:ext cx="5954712" cy="20018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1B70F05-4ADF-55BB-EBCE-53099A67B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56363" y="1941513"/>
            <a:ext cx="5219700" cy="971550"/>
          </a:xfrm>
          <a:prstGeom prst="rect">
            <a:avLst/>
          </a:prstGeom>
        </p:spPr>
        <p:txBody>
          <a:bodyPr anchor="t" anchorCtr="0"/>
          <a:lstStyle>
            <a:lvl1pPr algn="l">
              <a:defRPr sz="2800"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primary</a:t>
            </a:r>
            <a:r>
              <a:rPr lang="de-DE" dirty="0"/>
              <a:t> Headline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AF78B23-D158-02BE-F610-CD25F85101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56363" y="2913064"/>
            <a:ext cx="5219700" cy="97154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Subheadline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D5E19DE-E19A-146D-2C20-7C015775E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6362" y="4856163"/>
            <a:ext cx="5219700" cy="971550"/>
          </a:xfrm>
        </p:spPr>
        <p:txBody>
          <a:bodyPr anchor="t"/>
          <a:lstStyle>
            <a:lvl1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Title</a:t>
            </a:r>
          </a:p>
          <a:p>
            <a:pPr lvl="0"/>
            <a:r>
              <a:rPr lang="de-DE" dirty="0"/>
              <a:t>Location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555284E4-7999-FE89-BFCC-EB53B9F0C8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2542" cy="6858000"/>
          </a:xfrm>
          <a:solidFill>
            <a:schemeClr val="bg2"/>
          </a:solidFill>
        </p:spPr>
        <p:txBody>
          <a:bodyPr bIns="828000" anchor="ctr" anchorCtr="0"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Place picture ore change background color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33C1A3F-DB13-1501-AA87-E2004EA0D60D}"/>
              </a:ext>
            </a:extLst>
          </p:cNvPr>
          <p:cNvSpPr/>
          <p:nvPr userDrawn="1"/>
        </p:nvSpPr>
        <p:spPr>
          <a:xfrm>
            <a:off x="12048000" y="2"/>
            <a:ext cx="144000" cy="973138"/>
          </a:xfrm>
          <a:prstGeom prst="rect">
            <a:avLst/>
          </a:prstGeom>
          <a:solidFill>
            <a:srgbClr val="7263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07E6B66-D253-46BA-D10B-07C03A533E93}"/>
              </a:ext>
            </a:extLst>
          </p:cNvPr>
          <p:cNvSpPr/>
          <p:nvPr userDrawn="1"/>
        </p:nvSpPr>
        <p:spPr>
          <a:xfrm>
            <a:off x="12048000" y="971552"/>
            <a:ext cx="144000" cy="971550"/>
          </a:xfrm>
          <a:prstGeom prst="rect">
            <a:avLst/>
          </a:prstGeom>
          <a:solidFill>
            <a:srgbClr val="339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DF6F983-FF44-F620-E472-DB9BF991E243}"/>
              </a:ext>
            </a:extLst>
          </p:cNvPr>
          <p:cNvSpPr/>
          <p:nvPr userDrawn="1"/>
        </p:nvSpPr>
        <p:spPr>
          <a:xfrm>
            <a:off x="12048000" y="1941515"/>
            <a:ext cx="144000" cy="971550"/>
          </a:xfrm>
          <a:prstGeom prst="rect">
            <a:avLst/>
          </a:prstGeom>
          <a:solidFill>
            <a:srgbClr val="0076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9F859E0-2AD9-47E0-4572-FD8F6C3CA6EF}"/>
              </a:ext>
            </a:extLst>
          </p:cNvPr>
          <p:cNvSpPr/>
          <p:nvPr userDrawn="1"/>
        </p:nvSpPr>
        <p:spPr>
          <a:xfrm>
            <a:off x="12048000" y="2913065"/>
            <a:ext cx="144000" cy="971550"/>
          </a:xfrm>
          <a:prstGeom prst="rect">
            <a:avLst/>
          </a:prstGeom>
          <a:solidFill>
            <a:srgbClr val="9CB7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475D35D-E9A0-53F8-C070-179D1E867BD4}"/>
              </a:ext>
            </a:extLst>
          </p:cNvPr>
          <p:cNvSpPr/>
          <p:nvPr userDrawn="1"/>
        </p:nvSpPr>
        <p:spPr>
          <a:xfrm>
            <a:off x="12048000" y="3884614"/>
            <a:ext cx="144000" cy="971550"/>
          </a:xfrm>
          <a:prstGeom prst="rect">
            <a:avLst/>
          </a:prstGeom>
          <a:solidFill>
            <a:srgbClr val="FFBB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CFD70FA-31BA-6E9A-A731-8BC7694D7C62}"/>
              </a:ext>
            </a:extLst>
          </p:cNvPr>
          <p:cNvSpPr/>
          <p:nvPr userDrawn="1"/>
        </p:nvSpPr>
        <p:spPr>
          <a:xfrm>
            <a:off x="12048000" y="4856164"/>
            <a:ext cx="144000" cy="971550"/>
          </a:xfrm>
          <a:prstGeom prst="rect">
            <a:avLst/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DF06E9FA-9F05-6D31-8D92-BDE85E00EAD0}"/>
              </a:ext>
            </a:extLst>
          </p:cNvPr>
          <p:cNvSpPr/>
          <p:nvPr userDrawn="1"/>
        </p:nvSpPr>
        <p:spPr>
          <a:xfrm>
            <a:off x="12048000" y="5827713"/>
            <a:ext cx="144000" cy="1030287"/>
          </a:xfrm>
          <a:prstGeom prst="rect">
            <a:avLst/>
          </a:prstGeom>
          <a:solidFill>
            <a:srgbClr val="EB1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740E650F-8AD0-0D74-DF79-4359CB5D09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090554" y="162339"/>
            <a:ext cx="2850989" cy="81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pos="406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picture t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B70F05-4ADF-55BB-EBCE-53099A67B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2911458"/>
            <a:ext cx="11160125" cy="971550"/>
          </a:xfrm>
          <a:prstGeom prst="rect">
            <a:avLst/>
          </a:prstGeom>
        </p:spPr>
        <p:txBody>
          <a:bodyPr anchor="b" anchorCtr="0"/>
          <a:lstStyle>
            <a:lvl1pPr algn="l">
              <a:defRPr sz="2800"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primary</a:t>
            </a:r>
            <a:r>
              <a:rPr lang="de-DE" dirty="0"/>
              <a:t> Headline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D5E19DE-E19A-146D-2C20-7C015775E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9" y="4856163"/>
            <a:ext cx="5580062" cy="968358"/>
          </a:xfrm>
        </p:spPr>
        <p:txBody>
          <a:bodyPr anchor="t"/>
          <a:lstStyle>
            <a:lvl1pPr>
              <a:spcBef>
                <a:spcPts val="0"/>
              </a:spcBef>
              <a:spcAft>
                <a:spcPts val="0"/>
              </a:spcAft>
              <a:defRPr sz="1600"/>
            </a:lvl1pPr>
          </a:lstStyle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Title</a:t>
            </a:r>
          </a:p>
          <a:p>
            <a:pPr lvl="0"/>
            <a:r>
              <a:rPr lang="de-DE" dirty="0"/>
              <a:t>Location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555284E4-7999-FE89-BFCC-EB53B9F0C8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12049124" cy="2913062"/>
          </a:xfrm>
          <a:solidFill>
            <a:schemeClr val="bg2"/>
          </a:solidFill>
        </p:spPr>
        <p:txBody>
          <a:bodyPr bIns="828000" anchor="ctr" anchorCtr="0"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Place picture ore change background color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AF48E07-C101-5861-A347-7D498706082B}"/>
              </a:ext>
            </a:extLst>
          </p:cNvPr>
          <p:cNvSpPr/>
          <p:nvPr userDrawn="1"/>
        </p:nvSpPr>
        <p:spPr>
          <a:xfrm>
            <a:off x="12048000" y="2"/>
            <a:ext cx="144000" cy="973138"/>
          </a:xfrm>
          <a:prstGeom prst="rect">
            <a:avLst/>
          </a:prstGeom>
          <a:solidFill>
            <a:srgbClr val="7263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67CB4C9-06D1-EB34-0601-5AA4E0E8E16B}"/>
              </a:ext>
            </a:extLst>
          </p:cNvPr>
          <p:cNvSpPr/>
          <p:nvPr userDrawn="1"/>
        </p:nvSpPr>
        <p:spPr>
          <a:xfrm>
            <a:off x="12048000" y="971552"/>
            <a:ext cx="144000" cy="971550"/>
          </a:xfrm>
          <a:prstGeom prst="rect">
            <a:avLst/>
          </a:prstGeom>
          <a:solidFill>
            <a:srgbClr val="339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4D5D138-C452-3B18-90E7-91B041904AA2}"/>
              </a:ext>
            </a:extLst>
          </p:cNvPr>
          <p:cNvSpPr/>
          <p:nvPr userDrawn="1"/>
        </p:nvSpPr>
        <p:spPr>
          <a:xfrm>
            <a:off x="12048000" y="1941515"/>
            <a:ext cx="144000" cy="971550"/>
          </a:xfrm>
          <a:prstGeom prst="rect">
            <a:avLst/>
          </a:prstGeom>
          <a:solidFill>
            <a:srgbClr val="0076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3B2B3AC-F3FD-E888-D80F-79F61A2F3109}"/>
              </a:ext>
            </a:extLst>
          </p:cNvPr>
          <p:cNvSpPr/>
          <p:nvPr userDrawn="1"/>
        </p:nvSpPr>
        <p:spPr>
          <a:xfrm>
            <a:off x="12048000" y="2913065"/>
            <a:ext cx="144000" cy="971550"/>
          </a:xfrm>
          <a:prstGeom prst="rect">
            <a:avLst/>
          </a:prstGeom>
          <a:solidFill>
            <a:srgbClr val="9CB7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E24BD6F-DDEE-24BB-A5EB-36A8C7B2D10A}"/>
              </a:ext>
            </a:extLst>
          </p:cNvPr>
          <p:cNvSpPr/>
          <p:nvPr userDrawn="1"/>
        </p:nvSpPr>
        <p:spPr>
          <a:xfrm>
            <a:off x="12048000" y="3884614"/>
            <a:ext cx="144000" cy="971550"/>
          </a:xfrm>
          <a:prstGeom prst="rect">
            <a:avLst/>
          </a:prstGeom>
          <a:solidFill>
            <a:srgbClr val="FFBB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8270505-F890-5005-939C-9DC34140052A}"/>
              </a:ext>
            </a:extLst>
          </p:cNvPr>
          <p:cNvSpPr/>
          <p:nvPr userDrawn="1"/>
        </p:nvSpPr>
        <p:spPr>
          <a:xfrm>
            <a:off x="12048000" y="4856164"/>
            <a:ext cx="144000" cy="971550"/>
          </a:xfrm>
          <a:prstGeom prst="rect">
            <a:avLst/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C4BFB96D-970C-2998-318C-2D4B274903EA}"/>
              </a:ext>
            </a:extLst>
          </p:cNvPr>
          <p:cNvSpPr/>
          <p:nvPr userDrawn="1"/>
        </p:nvSpPr>
        <p:spPr>
          <a:xfrm>
            <a:off x="12048000" y="5827713"/>
            <a:ext cx="144000" cy="1030287"/>
          </a:xfrm>
          <a:prstGeom prst="rect">
            <a:avLst/>
          </a:prstGeom>
          <a:solidFill>
            <a:srgbClr val="EB1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FE89AD29-29BF-C7EC-8E44-B914E96761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093892" y="5900777"/>
            <a:ext cx="2850989" cy="81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50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B70F05-4ADF-55BB-EBCE-53099A67B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7" y="978850"/>
            <a:ext cx="3621087" cy="962663"/>
          </a:xfrm>
          <a:prstGeom prst="rect">
            <a:avLst/>
          </a:prstGeom>
        </p:spPr>
        <p:txBody>
          <a:bodyPr anchor="t" anchorCtr="0"/>
          <a:lstStyle>
            <a:lvl1pPr algn="l">
              <a:defRPr sz="2800"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primary</a:t>
            </a:r>
            <a:r>
              <a:rPr lang="de-DE" dirty="0"/>
              <a:t> Headline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AF78B23-D158-02BE-F610-CD25F85101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2913063"/>
            <a:ext cx="3621087" cy="1495425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Subheadline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555284E4-7999-FE89-BFCC-EB53B9F0C8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79900" y="0"/>
            <a:ext cx="7912100" cy="6858000"/>
          </a:xfrm>
          <a:solidFill>
            <a:schemeClr val="accent2"/>
          </a:solidFill>
        </p:spPr>
        <p:txBody>
          <a:bodyPr bIns="8280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Place picture ore change background color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05EF7698-150D-AA6F-0235-EF39140EC9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4629150"/>
            <a:ext cx="1882775" cy="1679575"/>
          </a:xfrm>
        </p:spPr>
        <p:txBody>
          <a:bodyPr/>
          <a:lstStyle>
            <a:lvl1pPr>
              <a:defRPr sz="9600"/>
            </a:lvl1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22" name="Datumsplatzhalter 21">
            <a:extLst>
              <a:ext uri="{FF2B5EF4-FFF2-40B4-BE49-F238E27FC236}">
                <a16:creationId xmlns:a16="http://schemas.microsoft.com/office/drawing/2014/main" id="{61650216-9BD0-8F52-F31E-C64206E4BB5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A71D24B-6888-4632-98CA-533E5FEAC746}" type="datetime1">
              <a:rPr lang="en-GB" smtClean="0"/>
              <a:t>26/05/2025</a:t>
            </a:fld>
            <a:endParaRPr lang="de-DE" dirty="0"/>
          </a:p>
        </p:txBody>
      </p:sp>
      <p:sp>
        <p:nvSpPr>
          <p:cNvPr id="23" name="Fußzeilenplatzhalter 22">
            <a:extLst>
              <a:ext uri="{FF2B5EF4-FFF2-40B4-BE49-F238E27FC236}">
                <a16:creationId xmlns:a16="http://schemas.microsoft.com/office/drawing/2014/main" id="{7839557C-9905-4CB0-5182-EF46B623A4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399268" y="6536051"/>
            <a:ext cx="1737758" cy="96523"/>
          </a:xfrm>
        </p:spPr>
        <p:txBody>
          <a:bodyPr/>
          <a:lstStyle/>
          <a:p>
            <a:r>
              <a:rPr lang="de-DE"/>
              <a:t>©EEX GROUP 2025</a:t>
            </a:r>
            <a:endParaRPr lang="de-DE" dirty="0"/>
          </a:p>
        </p:txBody>
      </p:sp>
      <p:sp>
        <p:nvSpPr>
          <p:cNvPr id="24" name="Foliennummernplatzhalter 23">
            <a:extLst>
              <a:ext uri="{FF2B5EF4-FFF2-40B4-BE49-F238E27FC236}">
                <a16:creationId xmlns:a16="http://schemas.microsoft.com/office/drawing/2014/main" id="{57D247BA-2EF6-E3ED-4401-60E072877A2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8BF3829-8BAA-4A1B-8349-A1F50DCA263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377490A-F06B-9844-E3E3-CE510DE903D2}"/>
              </a:ext>
            </a:extLst>
          </p:cNvPr>
          <p:cNvSpPr/>
          <p:nvPr userDrawn="1"/>
        </p:nvSpPr>
        <p:spPr>
          <a:xfrm>
            <a:off x="-2712" y="-1588"/>
            <a:ext cx="144000" cy="973138"/>
          </a:xfrm>
          <a:prstGeom prst="rect">
            <a:avLst/>
          </a:prstGeom>
          <a:solidFill>
            <a:srgbClr val="7263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18960B5-1603-6EF6-8D82-D42301CBA0B3}"/>
              </a:ext>
            </a:extLst>
          </p:cNvPr>
          <p:cNvSpPr/>
          <p:nvPr userDrawn="1"/>
        </p:nvSpPr>
        <p:spPr>
          <a:xfrm>
            <a:off x="0" y="971550"/>
            <a:ext cx="144000" cy="971550"/>
          </a:xfrm>
          <a:prstGeom prst="rect">
            <a:avLst/>
          </a:prstGeom>
          <a:solidFill>
            <a:srgbClr val="339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BFA8375-D85A-EFBE-541E-E2BB5A681DFB}"/>
              </a:ext>
            </a:extLst>
          </p:cNvPr>
          <p:cNvSpPr/>
          <p:nvPr userDrawn="1"/>
        </p:nvSpPr>
        <p:spPr>
          <a:xfrm>
            <a:off x="0" y="1941513"/>
            <a:ext cx="144000" cy="971550"/>
          </a:xfrm>
          <a:prstGeom prst="rect">
            <a:avLst/>
          </a:prstGeom>
          <a:solidFill>
            <a:srgbClr val="0076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FA887CF-37D7-C742-F3FE-FDAB1E3ADA72}"/>
              </a:ext>
            </a:extLst>
          </p:cNvPr>
          <p:cNvSpPr/>
          <p:nvPr userDrawn="1"/>
        </p:nvSpPr>
        <p:spPr>
          <a:xfrm>
            <a:off x="0" y="2913063"/>
            <a:ext cx="144000" cy="971550"/>
          </a:xfrm>
          <a:prstGeom prst="rect">
            <a:avLst/>
          </a:prstGeom>
          <a:solidFill>
            <a:srgbClr val="9CB7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9DF5CC0-9829-B6A9-0EF6-617F20A77211}"/>
              </a:ext>
            </a:extLst>
          </p:cNvPr>
          <p:cNvSpPr/>
          <p:nvPr userDrawn="1"/>
        </p:nvSpPr>
        <p:spPr>
          <a:xfrm>
            <a:off x="-2712" y="3884613"/>
            <a:ext cx="144000" cy="971550"/>
          </a:xfrm>
          <a:prstGeom prst="rect">
            <a:avLst/>
          </a:prstGeom>
          <a:solidFill>
            <a:srgbClr val="FFBB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3756601-AAE7-CBF4-4243-CAE09D4B336C}"/>
              </a:ext>
            </a:extLst>
          </p:cNvPr>
          <p:cNvSpPr/>
          <p:nvPr userDrawn="1"/>
        </p:nvSpPr>
        <p:spPr>
          <a:xfrm>
            <a:off x="-2712" y="4856163"/>
            <a:ext cx="144000" cy="971550"/>
          </a:xfrm>
          <a:prstGeom prst="rect">
            <a:avLst/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CAAF208-2377-5C5C-840D-0ACCAD4DC23C}"/>
              </a:ext>
            </a:extLst>
          </p:cNvPr>
          <p:cNvSpPr/>
          <p:nvPr userDrawn="1"/>
        </p:nvSpPr>
        <p:spPr>
          <a:xfrm>
            <a:off x="-2712" y="5827712"/>
            <a:ext cx="144000" cy="1030287"/>
          </a:xfrm>
          <a:prstGeom prst="rect">
            <a:avLst/>
          </a:prstGeom>
          <a:solidFill>
            <a:srgbClr val="EB1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5590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696">
          <p15:clr>
            <a:srgbClr val="FBAE40"/>
          </p15:clr>
        </p15:guide>
        <p15:guide id="4" pos="1511">
          <p15:clr>
            <a:srgbClr val="FBAE40"/>
          </p15:clr>
        </p15:guide>
        <p15:guide id="5" pos="2606">
          <p15:clr>
            <a:srgbClr val="FBAE40"/>
          </p15:clr>
        </p15:guide>
        <p15:guide id="6" pos="3792">
          <p15:clr>
            <a:srgbClr val="FBAE40"/>
          </p15:clr>
        </p15:guide>
        <p15:guide id="7" pos="3883">
          <p15:clr>
            <a:srgbClr val="FBAE40"/>
          </p15:clr>
        </p15:guide>
        <p15:guide id="8" pos="4978">
          <p15:clr>
            <a:srgbClr val="FBAE40"/>
          </p15:clr>
        </p15:guide>
        <p15:guide id="9" pos="5068">
          <p15:clr>
            <a:srgbClr val="FBAE40"/>
          </p15:clr>
        </p15:guide>
        <p15:guide id="10" pos="6163">
          <p15:clr>
            <a:srgbClr val="FBAE40"/>
          </p15:clr>
        </p15:guide>
        <p15:guide id="11" pos="6254">
          <p15:clr>
            <a:srgbClr val="FBAE40"/>
          </p15:clr>
        </p15:guide>
        <p15:guide id="12" pos="142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E1804ED-D2D9-DEBF-A023-3EF7AA63AE9E}"/>
              </a:ext>
            </a:extLst>
          </p:cNvPr>
          <p:cNvSpPr/>
          <p:nvPr userDrawn="1"/>
        </p:nvSpPr>
        <p:spPr>
          <a:xfrm>
            <a:off x="141288" y="-2"/>
            <a:ext cx="413861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1B70F05-4ADF-55BB-EBCE-53099A67B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1" y="971550"/>
            <a:ext cx="3621087" cy="2544763"/>
          </a:xfrm>
          <a:prstGeom prst="rect">
            <a:avLst/>
          </a:prstGeom>
        </p:spPr>
        <p:txBody>
          <a:bodyPr anchor="t" anchorCtr="0"/>
          <a:lstStyle>
            <a:lvl1pPr algn="l">
              <a:defRPr sz="2800"/>
            </a:lvl1pPr>
          </a:lstStyle>
          <a:p>
            <a:r>
              <a:rPr lang="de-DE" dirty="0"/>
              <a:t>Agenda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7D93CE76-E301-C01A-AC0C-6C1A939B6E1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551D9CB-B5FD-4FC6-9174-0673D6E40176}" type="datetime1">
              <a:rPr lang="en-GB" smtClean="0"/>
              <a:t>26/05/2025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85959BCE-BD28-7CE3-9460-8FF21DE115C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399268" y="6536051"/>
            <a:ext cx="1737200" cy="96523"/>
          </a:xfrm>
        </p:spPr>
        <p:txBody>
          <a:bodyPr/>
          <a:lstStyle/>
          <a:p>
            <a:r>
              <a:rPr lang="de-DE"/>
              <a:t>©EEX GROUP 2025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149EE48-314B-C03D-C14D-B680E94027E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8BF3829-8BAA-4A1B-8349-A1F50DCA263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699BA3E-AD7D-0EB8-9FDB-9ADB6EC0F57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05325" y="971550"/>
            <a:ext cx="7170737" cy="53371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4687CA5-D276-86EA-7C83-34C73E29A204}"/>
              </a:ext>
            </a:extLst>
          </p:cNvPr>
          <p:cNvSpPr/>
          <p:nvPr userDrawn="1"/>
        </p:nvSpPr>
        <p:spPr>
          <a:xfrm>
            <a:off x="-2712" y="-1588"/>
            <a:ext cx="144000" cy="973138"/>
          </a:xfrm>
          <a:prstGeom prst="rect">
            <a:avLst/>
          </a:prstGeom>
          <a:solidFill>
            <a:srgbClr val="7263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7AB07DC-130B-FFF1-153D-32E877626089}"/>
              </a:ext>
            </a:extLst>
          </p:cNvPr>
          <p:cNvSpPr/>
          <p:nvPr userDrawn="1"/>
        </p:nvSpPr>
        <p:spPr>
          <a:xfrm>
            <a:off x="0" y="971550"/>
            <a:ext cx="144000" cy="971550"/>
          </a:xfrm>
          <a:prstGeom prst="rect">
            <a:avLst/>
          </a:prstGeom>
          <a:solidFill>
            <a:srgbClr val="339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AABD1B7-8619-CC42-ED66-B9802A9AE384}"/>
              </a:ext>
            </a:extLst>
          </p:cNvPr>
          <p:cNvSpPr/>
          <p:nvPr userDrawn="1"/>
        </p:nvSpPr>
        <p:spPr>
          <a:xfrm>
            <a:off x="0" y="1941513"/>
            <a:ext cx="144000" cy="971550"/>
          </a:xfrm>
          <a:prstGeom prst="rect">
            <a:avLst/>
          </a:prstGeom>
          <a:solidFill>
            <a:srgbClr val="0076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C51258E-F159-A806-3901-D072F5458CD3}"/>
              </a:ext>
            </a:extLst>
          </p:cNvPr>
          <p:cNvSpPr/>
          <p:nvPr userDrawn="1"/>
        </p:nvSpPr>
        <p:spPr>
          <a:xfrm>
            <a:off x="0" y="2913063"/>
            <a:ext cx="144000" cy="971550"/>
          </a:xfrm>
          <a:prstGeom prst="rect">
            <a:avLst/>
          </a:prstGeom>
          <a:solidFill>
            <a:srgbClr val="9CB7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5DBFE4B-5868-A4F8-5EA0-8C483CE08A72}"/>
              </a:ext>
            </a:extLst>
          </p:cNvPr>
          <p:cNvSpPr/>
          <p:nvPr userDrawn="1"/>
        </p:nvSpPr>
        <p:spPr>
          <a:xfrm>
            <a:off x="-2712" y="3884613"/>
            <a:ext cx="144000" cy="971550"/>
          </a:xfrm>
          <a:prstGeom prst="rect">
            <a:avLst/>
          </a:prstGeom>
          <a:solidFill>
            <a:srgbClr val="FFBB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6EAA206-2172-BAF8-61C3-5A65232AEFC3}"/>
              </a:ext>
            </a:extLst>
          </p:cNvPr>
          <p:cNvSpPr/>
          <p:nvPr userDrawn="1"/>
        </p:nvSpPr>
        <p:spPr>
          <a:xfrm>
            <a:off x="-2712" y="4856163"/>
            <a:ext cx="144000" cy="971550"/>
          </a:xfrm>
          <a:prstGeom prst="rect">
            <a:avLst/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0F5B58B4-1DF3-1C34-515A-4320DD4213B7}"/>
              </a:ext>
            </a:extLst>
          </p:cNvPr>
          <p:cNvSpPr/>
          <p:nvPr userDrawn="1"/>
        </p:nvSpPr>
        <p:spPr>
          <a:xfrm>
            <a:off x="-2712" y="5827712"/>
            <a:ext cx="144000" cy="1030287"/>
          </a:xfrm>
          <a:prstGeom prst="rect">
            <a:avLst/>
          </a:prstGeom>
          <a:solidFill>
            <a:srgbClr val="EB1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2020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696">
          <p15:clr>
            <a:srgbClr val="FBAE40"/>
          </p15:clr>
        </p15:guide>
        <p15:guide id="4" pos="1511">
          <p15:clr>
            <a:srgbClr val="FBAE40"/>
          </p15:clr>
        </p15:guide>
        <p15:guide id="5" pos="2606">
          <p15:clr>
            <a:srgbClr val="FBAE40"/>
          </p15:clr>
        </p15:guide>
        <p15:guide id="6" pos="3792">
          <p15:clr>
            <a:srgbClr val="FBAE40"/>
          </p15:clr>
        </p15:guide>
        <p15:guide id="7" pos="3882">
          <p15:clr>
            <a:srgbClr val="FBAE40"/>
          </p15:clr>
        </p15:guide>
        <p15:guide id="8" pos="4978">
          <p15:clr>
            <a:srgbClr val="FBAE40"/>
          </p15:clr>
        </p15:guide>
        <p15:guide id="9" pos="5068">
          <p15:clr>
            <a:srgbClr val="FBAE40"/>
          </p15:clr>
        </p15:guide>
        <p15:guide id="10" pos="6163">
          <p15:clr>
            <a:srgbClr val="FBAE40"/>
          </p15:clr>
        </p15:guide>
        <p15:guide id="11" pos="6254">
          <p15:clr>
            <a:srgbClr val="FBAE40"/>
          </p15:clr>
        </p15:guide>
        <p15:guide id="12" pos="142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2B5488-131A-65A8-20D1-CDC22163E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primary Headline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8852902-0014-EB86-A719-F64DC4F12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620E-7C11-4162-9B3F-E1EC7A5DF647}" type="datetime1">
              <a:rPr lang="en-GB" smtClean="0"/>
              <a:t>26/05/2025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4CF88DD-92C0-4B8E-D2B5-19067A8C3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©EEX GROUP 2025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21CC3AE-59F6-CF15-AC86-AD09E0CE9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829-8BAA-4A1B-8349-A1F50DCA263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BB66B73F-32D7-0A3C-DCF5-1AC046D4C3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95774"/>
            <a:ext cx="11160125" cy="475777"/>
          </a:xfrm>
        </p:spPr>
        <p:txBody>
          <a:bodyPr anchor="t"/>
          <a:lstStyle>
            <a:lvl1pPr>
              <a:spcAft>
                <a:spcPts val="0"/>
              </a:spcAft>
              <a:defRPr sz="1600" b="0">
                <a:latin typeface="+mj-lt"/>
              </a:defRPr>
            </a:lvl1pPr>
          </a:lstStyle>
          <a:p>
            <a:pPr lvl="0"/>
            <a:r>
              <a:rPr lang="de-DE" dirty="0" err="1"/>
              <a:t>Secondary</a:t>
            </a:r>
            <a:r>
              <a:rPr lang="de-DE" dirty="0"/>
              <a:t> Chapter</a:t>
            </a:r>
          </a:p>
        </p:txBody>
      </p:sp>
    </p:spTree>
    <p:extLst>
      <p:ext uri="{BB962C8B-B14F-4D97-AF65-F5344CB8AC3E}">
        <p14:creationId xmlns:p14="http://schemas.microsoft.com/office/powerpoint/2010/main" val="3765505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5">
          <p15:clr>
            <a:srgbClr val="FBAE40"/>
          </p15:clr>
        </p15:guide>
        <p15:guide id="2" pos="3795">
          <p15:clr>
            <a:srgbClr val="FBAE40"/>
          </p15:clr>
        </p15:guide>
        <p15:guide id="3" pos="2105">
          <p15:clr>
            <a:srgbClr val="FBAE40"/>
          </p15:clr>
        </p15:guide>
        <p15:guide id="4" pos="2015">
          <p15:clr>
            <a:srgbClr val="FBAE40"/>
          </p15:clr>
        </p15:guide>
        <p15:guide id="5" pos="5575">
          <p15:clr>
            <a:srgbClr val="FBAE40"/>
          </p15:clr>
        </p15:guide>
        <p15:guide id="6" pos="5665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DEBBD621-5E92-600D-EC5B-B0ADACED14A4}"/>
              </a:ext>
            </a:extLst>
          </p:cNvPr>
          <p:cNvSpPr/>
          <p:nvPr userDrawn="1"/>
        </p:nvSpPr>
        <p:spPr>
          <a:xfrm>
            <a:off x="138113" y="1"/>
            <a:ext cx="12053887" cy="971549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2459D9-460C-796E-386D-900AC33FA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F99C-D606-4960-BD4D-B78E6FFFA374}" type="datetime1">
              <a:rPr lang="en-GB" smtClean="0"/>
              <a:t>26/05/2025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33956A-20AA-33E4-6965-45DBB05FF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©EEX GROUP 2025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9AF7C9D-4BFA-DCA0-AC8F-2F072F04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829-8BAA-4A1B-8349-A1F50DCA263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F911ACE7-EB29-A8E4-2539-FB3EE326F5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2400"/>
            <a:ext cx="11160125" cy="343374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primary Headline</a:t>
            </a:r>
            <a:endParaRPr lang="de-DE" dirty="0"/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2A5403C6-5A4B-45BC-68D6-F3CF4C77CD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95774"/>
            <a:ext cx="11160125" cy="475777"/>
          </a:xfrm>
        </p:spPr>
        <p:txBody>
          <a:bodyPr anchor="t"/>
          <a:lstStyle>
            <a:lvl1pPr>
              <a:spcAft>
                <a:spcPts val="0"/>
              </a:spcAft>
              <a:defRPr sz="1600" b="0">
                <a:latin typeface="+mj-lt"/>
              </a:defRPr>
            </a:lvl1pPr>
          </a:lstStyle>
          <a:p>
            <a:pPr lvl="0"/>
            <a:r>
              <a:rPr lang="de-DE" dirty="0" err="1"/>
              <a:t>Secondary</a:t>
            </a:r>
            <a:r>
              <a:rPr lang="de-DE" dirty="0"/>
              <a:t> Chapter</a:t>
            </a:r>
          </a:p>
        </p:txBody>
      </p:sp>
      <p:sp>
        <p:nvSpPr>
          <p:cNvPr id="2" name="Textplatzhalter 7">
            <a:extLst>
              <a:ext uri="{FF2B5EF4-FFF2-40B4-BE49-F238E27FC236}">
                <a16:creationId xmlns:a16="http://schemas.microsoft.com/office/drawing/2014/main" id="{E47B9713-C7EF-C7ED-E494-4AF2E8F9E1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6" y="971550"/>
            <a:ext cx="11160126" cy="5337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66740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III">
    <p:bg>
      <p:bgPr>
        <a:solidFill>
          <a:srgbClr val="303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7D93CE76-E301-C01A-AC0C-6C1A939B6E1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5AC94D-FA54-4B65-A2A6-BA7789389BEF}" type="datetime1">
              <a:rPr lang="en-GB" smtClean="0"/>
              <a:t>26/05/2025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85959BCE-BD28-7CE3-9460-8FF21DE115C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399268" y="6536051"/>
            <a:ext cx="1737200" cy="965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©EEX GROUP 2025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149EE48-314B-C03D-C14D-B680E94027E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F3829-8BAA-4A1B-8349-A1F50DCA263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E64462E-4799-2927-ADDC-5BC1D14AD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2400"/>
            <a:ext cx="11160125" cy="34337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primary Headline</a:t>
            </a:r>
            <a:endParaRPr lang="de-DE" dirty="0"/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C8229E59-96B7-B2C8-186B-BD332B5F2D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95774"/>
            <a:ext cx="11160125" cy="475777"/>
          </a:xfrm>
        </p:spPr>
        <p:txBody>
          <a:bodyPr anchor="t"/>
          <a:lstStyle>
            <a:lvl1pPr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 err="1"/>
              <a:t>Secondary</a:t>
            </a:r>
            <a:r>
              <a:rPr lang="de-DE" dirty="0"/>
              <a:t> Chapter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9FAD70EC-6010-228A-C04C-1743A0AD1C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5936" y="971550"/>
            <a:ext cx="11160126" cy="53371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3046F65-9E39-4B9B-17B2-BEC0F462BD97}"/>
              </a:ext>
            </a:extLst>
          </p:cNvPr>
          <p:cNvSpPr/>
          <p:nvPr userDrawn="1"/>
        </p:nvSpPr>
        <p:spPr>
          <a:xfrm>
            <a:off x="-2712" y="-1588"/>
            <a:ext cx="144000" cy="973138"/>
          </a:xfrm>
          <a:prstGeom prst="rect">
            <a:avLst/>
          </a:prstGeom>
          <a:solidFill>
            <a:srgbClr val="7263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C49A25E-62DA-B7A2-E926-7AD2BED445D2}"/>
              </a:ext>
            </a:extLst>
          </p:cNvPr>
          <p:cNvSpPr/>
          <p:nvPr userDrawn="1"/>
        </p:nvSpPr>
        <p:spPr>
          <a:xfrm>
            <a:off x="0" y="971550"/>
            <a:ext cx="144000" cy="971550"/>
          </a:xfrm>
          <a:prstGeom prst="rect">
            <a:avLst/>
          </a:prstGeom>
          <a:solidFill>
            <a:srgbClr val="339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719C29F-5AD7-B821-76FC-D6ACB8B08E0F}"/>
              </a:ext>
            </a:extLst>
          </p:cNvPr>
          <p:cNvSpPr/>
          <p:nvPr userDrawn="1"/>
        </p:nvSpPr>
        <p:spPr>
          <a:xfrm>
            <a:off x="0" y="1941513"/>
            <a:ext cx="144000" cy="971550"/>
          </a:xfrm>
          <a:prstGeom prst="rect">
            <a:avLst/>
          </a:prstGeom>
          <a:solidFill>
            <a:srgbClr val="0076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C0CF0D7-68C4-4073-0961-8A21AF164D85}"/>
              </a:ext>
            </a:extLst>
          </p:cNvPr>
          <p:cNvSpPr/>
          <p:nvPr userDrawn="1"/>
        </p:nvSpPr>
        <p:spPr>
          <a:xfrm>
            <a:off x="0" y="2913063"/>
            <a:ext cx="144000" cy="971550"/>
          </a:xfrm>
          <a:prstGeom prst="rect">
            <a:avLst/>
          </a:prstGeom>
          <a:solidFill>
            <a:srgbClr val="9CB7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497F6C4-9FE7-5FE1-46CB-30565EB06ADC}"/>
              </a:ext>
            </a:extLst>
          </p:cNvPr>
          <p:cNvSpPr/>
          <p:nvPr userDrawn="1"/>
        </p:nvSpPr>
        <p:spPr>
          <a:xfrm>
            <a:off x="-2712" y="3884613"/>
            <a:ext cx="144000" cy="971550"/>
          </a:xfrm>
          <a:prstGeom prst="rect">
            <a:avLst/>
          </a:prstGeom>
          <a:solidFill>
            <a:srgbClr val="FFBB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DC5F568-4393-01BA-31C1-66D76F3629DD}"/>
              </a:ext>
            </a:extLst>
          </p:cNvPr>
          <p:cNvSpPr/>
          <p:nvPr userDrawn="1"/>
        </p:nvSpPr>
        <p:spPr>
          <a:xfrm>
            <a:off x="-2712" y="4856163"/>
            <a:ext cx="144000" cy="971550"/>
          </a:xfrm>
          <a:prstGeom prst="rect">
            <a:avLst/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8E37B7C-7932-B629-4707-D159C35618D5}"/>
              </a:ext>
            </a:extLst>
          </p:cNvPr>
          <p:cNvSpPr/>
          <p:nvPr userDrawn="1"/>
        </p:nvSpPr>
        <p:spPr>
          <a:xfrm>
            <a:off x="-2712" y="5827712"/>
            <a:ext cx="144000" cy="1030287"/>
          </a:xfrm>
          <a:prstGeom prst="rect">
            <a:avLst/>
          </a:prstGeom>
          <a:solidFill>
            <a:srgbClr val="EB1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A66F5918-DECE-3760-0CFC-A9DE2E3BF6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52695" y="6351585"/>
            <a:ext cx="1468859" cy="41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021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IV">
    <p:bg>
      <p:bgPr>
        <a:solidFill>
          <a:srgbClr val="303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B912D652-010E-3277-C57D-B415FDC1B982}"/>
              </a:ext>
            </a:extLst>
          </p:cNvPr>
          <p:cNvSpPr/>
          <p:nvPr userDrawn="1"/>
        </p:nvSpPr>
        <p:spPr>
          <a:xfrm>
            <a:off x="138113" y="1"/>
            <a:ext cx="12053887" cy="9715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7D93CE76-E301-C01A-AC0C-6C1A939B6E1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5A27E4-65C1-44BC-A645-A721C303F8B5}" type="datetime1">
              <a:rPr lang="en-GB" smtClean="0"/>
              <a:t>26/05/2025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85959BCE-BD28-7CE3-9460-8FF21DE115C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399268" y="6536051"/>
            <a:ext cx="1737200" cy="965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©EEX GROUP 2025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149EE48-314B-C03D-C14D-B680E94027E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F3829-8BAA-4A1B-8349-A1F50DCA263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43CB2FEE-61E8-595C-97F0-1CA6E7E53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2400"/>
            <a:ext cx="11160125" cy="34337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primary Headline</a:t>
            </a:r>
            <a:endParaRPr lang="de-DE" dirty="0"/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1AA288E7-0057-A25F-E8BD-D3EF612CCA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95774"/>
            <a:ext cx="11160125" cy="475777"/>
          </a:xfrm>
        </p:spPr>
        <p:txBody>
          <a:bodyPr anchor="t"/>
          <a:lstStyle>
            <a:lvl1pPr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 err="1"/>
              <a:t>Secondary</a:t>
            </a:r>
            <a:r>
              <a:rPr lang="de-DE" dirty="0"/>
              <a:t> Chapter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79BE009-68A8-3AD6-7680-9572FCD6DB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5936" y="971550"/>
            <a:ext cx="11160126" cy="53371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B5364E5-CC71-B341-8AC8-3918B993F468}"/>
              </a:ext>
            </a:extLst>
          </p:cNvPr>
          <p:cNvSpPr/>
          <p:nvPr userDrawn="1"/>
        </p:nvSpPr>
        <p:spPr>
          <a:xfrm>
            <a:off x="-2712" y="-1588"/>
            <a:ext cx="144000" cy="973138"/>
          </a:xfrm>
          <a:prstGeom prst="rect">
            <a:avLst/>
          </a:prstGeom>
          <a:solidFill>
            <a:srgbClr val="7263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B72A1B5-915D-69B4-C1F6-A568822BC0FC}"/>
              </a:ext>
            </a:extLst>
          </p:cNvPr>
          <p:cNvSpPr/>
          <p:nvPr userDrawn="1"/>
        </p:nvSpPr>
        <p:spPr>
          <a:xfrm>
            <a:off x="0" y="971550"/>
            <a:ext cx="144000" cy="971550"/>
          </a:xfrm>
          <a:prstGeom prst="rect">
            <a:avLst/>
          </a:prstGeom>
          <a:solidFill>
            <a:srgbClr val="339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6710E2B-BB05-1265-E225-9D1760DFBD9C}"/>
              </a:ext>
            </a:extLst>
          </p:cNvPr>
          <p:cNvSpPr/>
          <p:nvPr userDrawn="1"/>
        </p:nvSpPr>
        <p:spPr>
          <a:xfrm>
            <a:off x="0" y="1941513"/>
            <a:ext cx="144000" cy="971550"/>
          </a:xfrm>
          <a:prstGeom prst="rect">
            <a:avLst/>
          </a:prstGeom>
          <a:solidFill>
            <a:srgbClr val="0076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229ECE1-AE85-3D9E-38C6-954F72B3096E}"/>
              </a:ext>
            </a:extLst>
          </p:cNvPr>
          <p:cNvSpPr/>
          <p:nvPr userDrawn="1"/>
        </p:nvSpPr>
        <p:spPr>
          <a:xfrm>
            <a:off x="0" y="2913063"/>
            <a:ext cx="144000" cy="971550"/>
          </a:xfrm>
          <a:prstGeom prst="rect">
            <a:avLst/>
          </a:prstGeom>
          <a:solidFill>
            <a:srgbClr val="9CB7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E6FEAD1-A76D-1FAE-3106-5267CA40B88A}"/>
              </a:ext>
            </a:extLst>
          </p:cNvPr>
          <p:cNvSpPr/>
          <p:nvPr userDrawn="1"/>
        </p:nvSpPr>
        <p:spPr>
          <a:xfrm>
            <a:off x="-2712" y="3884613"/>
            <a:ext cx="144000" cy="971550"/>
          </a:xfrm>
          <a:prstGeom prst="rect">
            <a:avLst/>
          </a:prstGeom>
          <a:solidFill>
            <a:srgbClr val="FFBB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F87EE71-43AA-5B7A-5A89-D7F2B4B55A43}"/>
              </a:ext>
            </a:extLst>
          </p:cNvPr>
          <p:cNvSpPr/>
          <p:nvPr userDrawn="1"/>
        </p:nvSpPr>
        <p:spPr>
          <a:xfrm>
            <a:off x="-2712" y="4856163"/>
            <a:ext cx="144000" cy="971550"/>
          </a:xfrm>
          <a:prstGeom prst="rect">
            <a:avLst/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ECC22C66-6EA8-365B-65B8-11DCBC02D59E}"/>
              </a:ext>
            </a:extLst>
          </p:cNvPr>
          <p:cNvSpPr/>
          <p:nvPr userDrawn="1"/>
        </p:nvSpPr>
        <p:spPr>
          <a:xfrm>
            <a:off x="-2712" y="5827712"/>
            <a:ext cx="144000" cy="1030287"/>
          </a:xfrm>
          <a:prstGeom prst="rect">
            <a:avLst/>
          </a:prstGeom>
          <a:solidFill>
            <a:srgbClr val="EB1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C319E17F-E28C-E155-160A-2FAE2F5AAC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52695" y="6351585"/>
            <a:ext cx="1468859" cy="41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3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2459D9-460C-796E-386D-900AC33FA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147B-E1C0-49ED-9029-885B8090EC26}" type="datetime1">
              <a:rPr lang="en-GB" smtClean="0"/>
              <a:t>26/05/2025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33956A-20AA-33E4-6965-45DBB05FF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©EEX GROUP 2025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9AF7C9D-4BFA-DCA0-AC8F-2F072F04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829-8BAA-4A1B-8349-A1F50DCA263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817229C-6677-2329-63C1-A119E868D4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2400"/>
            <a:ext cx="11160125" cy="343374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primary Headline</a:t>
            </a:r>
            <a:endParaRPr lang="de-DE" dirty="0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BA565679-E135-7DF8-7330-184C4D11AC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95774"/>
            <a:ext cx="11160125" cy="475777"/>
          </a:xfrm>
        </p:spPr>
        <p:txBody>
          <a:bodyPr anchor="t"/>
          <a:lstStyle>
            <a:lvl1pPr>
              <a:spcAft>
                <a:spcPts val="0"/>
              </a:spcAft>
              <a:defRPr sz="1600" b="0">
                <a:latin typeface="+mj-lt"/>
              </a:defRPr>
            </a:lvl1pPr>
          </a:lstStyle>
          <a:p>
            <a:pPr lvl="0"/>
            <a:r>
              <a:rPr lang="de-DE" dirty="0" err="1"/>
              <a:t>Secondary</a:t>
            </a:r>
            <a:r>
              <a:rPr lang="de-DE" dirty="0"/>
              <a:t> Chapter</a:t>
            </a:r>
          </a:p>
        </p:txBody>
      </p:sp>
      <p:sp>
        <p:nvSpPr>
          <p:cNvPr id="2" name="Textplatzhalter 7">
            <a:extLst>
              <a:ext uri="{FF2B5EF4-FFF2-40B4-BE49-F238E27FC236}">
                <a16:creationId xmlns:a16="http://schemas.microsoft.com/office/drawing/2014/main" id="{400D453B-9BDA-848C-776F-7F33E537E4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6" y="971550"/>
            <a:ext cx="5505452" cy="5337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185EEE3D-E9A9-10BC-8B78-32D8F74424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70614" y="971550"/>
            <a:ext cx="5505452" cy="5337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2471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4">
          <p15:clr>
            <a:srgbClr val="FBAE40"/>
          </p15:clr>
        </p15:guide>
        <p15:guide id="2" pos="379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icture t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B70F05-4ADF-55BB-EBCE-53099A67B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2911458"/>
            <a:ext cx="11160125" cy="971550"/>
          </a:xfrm>
          <a:prstGeom prst="rect">
            <a:avLst/>
          </a:prstGeom>
        </p:spPr>
        <p:txBody>
          <a:bodyPr anchor="b" anchorCtr="0"/>
          <a:lstStyle>
            <a:lvl1pPr algn="l">
              <a:defRPr sz="2800"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primary</a:t>
            </a:r>
            <a:r>
              <a:rPr lang="de-DE" dirty="0"/>
              <a:t> Headline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D5E19DE-E19A-146D-2C20-7C015775E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9" y="4856163"/>
            <a:ext cx="5580062" cy="968358"/>
          </a:xfrm>
        </p:spPr>
        <p:txBody>
          <a:bodyPr anchor="t"/>
          <a:lstStyle>
            <a:lvl1pPr>
              <a:spcBef>
                <a:spcPts val="0"/>
              </a:spcBef>
              <a:spcAft>
                <a:spcPts val="0"/>
              </a:spcAft>
              <a:defRPr sz="1600"/>
            </a:lvl1pPr>
          </a:lstStyle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Title</a:t>
            </a:r>
          </a:p>
          <a:p>
            <a:pPr lvl="0"/>
            <a:r>
              <a:rPr lang="de-DE" dirty="0"/>
              <a:t>Location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555284E4-7999-FE89-BFCC-EB53B9F0C8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12049124" cy="2913062"/>
          </a:xfrm>
          <a:solidFill>
            <a:schemeClr val="bg2"/>
          </a:solidFill>
        </p:spPr>
        <p:txBody>
          <a:bodyPr bIns="828000" anchor="ctr" anchorCtr="0"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Place picture ore change background color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AF48E07-C101-5861-A347-7D498706082B}"/>
              </a:ext>
            </a:extLst>
          </p:cNvPr>
          <p:cNvSpPr/>
          <p:nvPr userDrawn="1"/>
        </p:nvSpPr>
        <p:spPr>
          <a:xfrm>
            <a:off x="12048000" y="2"/>
            <a:ext cx="144000" cy="973138"/>
          </a:xfrm>
          <a:prstGeom prst="rect">
            <a:avLst/>
          </a:prstGeom>
          <a:solidFill>
            <a:srgbClr val="7263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67CB4C9-06D1-EB34-0601-5AA4E0E8E16B}"/>
              </a:ext>
            </a:extLst>
          </p:cNvPr>
          <p:cNvSpPr/>
          <p:nvPr userDrawn="1"/>
        </p:nvSpPr>
        <p:spPr>
          <a:xfrm>
            <a:off x="12048000" y="971552"/>
            <a:ext cx="144000" cy="971550"/>
          </a:xfrm>
          <a:prstGeom prst="rect">
            <a:avLst/>
          </a:prstGeom>
          <a:solidFill>
            <a:srgbClr val="339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4D5D138-C452-3B18-90E7-91B041904AA2}"/>
              </a:ext>
            </a:extLst>
          </p:cNvPr>
          <p:cNvSpPr/>
          <p:nvPr userDrawn="1"/>
        </p:nvSpPr>
        <p:spPr>
          <a:xfrm>
            <a:off x="12048000" y="1941515"/>
            <a:ext cx="144000" cy="971550"/>
          </a:xfrm>
          <a:prstGeom prst="rect">
            <a:avLst/>
          </a:prstGeom>
          <a:solidFill>
            <a:srgbClr val="0076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3B2B3AC-F3FD-E888-D80F-79F61A2F3109}"/>
              </a:ext>
            </a:extLst>
          </p:cNvPr>
          <p:cNvSpPr/>
          <p:nvPr userDrawn="1"/>
        </p:nvSpPr>
        <p:spPr>
          <a:xfrm>
            <a:off x="12048000" y="2913065"/>
            <a:ext cx="144000" cy="971550"/>
          </a:xfrm>
          <a:prstGeom prst="rect">
            <a:avLst/>
          </a:prstGeom>
          <a:solidFill>
            <a:srgbClr val="9CB7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E24BD6F-DDEE-24BB-A5EB-36A8C7B2D10A}"/>
              </a:ext>
            </a:extLst>
          </p:cNvPr>
          <p:cNvSpPr/>
          <p:nvPr userDrawn="1"/>
        </p:nvSpPr>
        <p:spPr>
          <a:xfrm>
            <a:off x="12048000" y="3884614"/>
            <a:ext cx="144000" cy="971550"/>
          </a:xfrm>
          <a:prstGeom prst="rect">
            <a:avLst/>
          </a:prstGeom>
          <a:solidFill>
            <a:srgbClr val="FFBB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8270505-F890-5005-939C-9DC34140052A}"/>
              </a:ext>
            </a:extLst>
          </p:cNvPr>
          <p:cNvSpPr/>
          <p:nvPr userDrawn="1"/>
        </p:nvSpPr>
        <p:spPr>
          <a:xfrm>
            <a:off x="12048000" y="4856164"/>
            <a:ext cx="144000" cy="971550"/>
          </a:xfrm>
          <a:prstGeom prst="rect">
            <a:avLst/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C4BFB96D-970C-2998-318C-2D4B274903EA}"/>
              </a:ext>
            </a:extLst>
          </p:cNvPr>
          <p:cNvSpPr/>
          <p:nvPr userDrawn="1"/>
        </p:nvSpPr>
        <p:spPr>
          <a:xfrm>
            <a:off x="12048000" y="5827713"/>
            <a:ext cx="144000" cy="1030287"/>
          </a:xfrm>
          <a:prstGeom prst="rect">
            <a:avLst/>
          </a:prstGeom>
          <a:solidFill>
            <a:srgbClr val="EB1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FE89AD29-29BF-C7EC-8E44-B914E96761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093892" y="5900777"/>
            <a:ext cx="2850989" cy="81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72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wo content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2459D9-460C-796E-386D-900AC33FA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4489-DC63-4A37-83FE-EEF2C887B776}" type="datetime1">
              <a:rPr lang="en-GB" smtClean="0"/>
              <a:t>26/05/2025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33956A-20AA-33E4-6965-45DBB05FF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©EEX GROUP 2025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9AF7C9D-4BFA-DCA0-AC8F-2F072F04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829-8BAA-4A1B-8349-A1F50DCA263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1FE34B9-574E-DBA8-796E-C3AAF9D95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2400"/>
            <a:ext cx="11160125" cy="343374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primary Headline</a:t>
            </a:r>
            <a:endParaRPr lang="de-DE" dirty="0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9A628A37-E614-67F6-2857-53A401E5BB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95774"/>
            <a:ext cx="11160125" cy="475777"/>
          </a:xfrm>
        </p:spPr>
        <p:txBody>
          <a:bodyPr anchor="t"/>
          <a:lstStyle>
            <a:lvl1pPr>
              <a:spcAft>
                <a:spcPts val="0"/>
              </a:spcAft>
              <a:defRPr sz="1600" b="0">
                <a:latin typeface="+mj-lt"/>
              </a:defRPr>
            </a:lvl1pPr>
          </a:lstStyle>
          <a:p>
            <a:pPr lvl="0"/>
            <a:r>
              <a:rPr lang="de-DE" dirty="0" err="1"/>
              <a:t>Secondary</a:t>
            </a:r>
            <a:r>
              <a:rPr lang="de-DE" dirty="0"/>
              <a:t> Chapter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E921608-CBD9-D845-118B-0DE7D7D82A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5938" y="971550"/>
            <a:ext cx="5503862" cy="5337175"/>
          </a:xfrm>
          <a:solidFill>
            <a:schemeClr val="accent5"/>
          </a:solidFill>
        </p:spPr>
        <p:txBody>
          <a:bodyPr lIns="252000" tIns="252000" rIns="252000" bIns="25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FF90F1AC-1A3A-F861-7A44-8E722D6C3DD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72202" y="971550"/>
            <a:ext cx="5503862" cy="5337175"/>
          </a:xfrm>
          <a:solidFill>
            <a:schemeClr val="accent6"/>
          </a:solidFill>
        </p:spPr>
        <p:txBody>
          <a:bodyPr lIns="252000" tIns="252000" rIns="252000" bIns="25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041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4">
          <p15:clr>
            <a:srgbClr val="FBAE40"/>
          </p15:clr>
        </p15:guide>
        <p15:guide id="2" pos="3793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2459D9-460C-796E-386D-900AC33FA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A8B7-33DE-47FC-96FB-D3BE42A35E96}" type="datetime1">
              <a:rPr lang="en-GB" smtClean="0"/>
              <a:t>26/05/2025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33956A-20AA-33E4-6965-45DBB05FF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©EEX GROUP 2025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9AF7C9D-4BFA-DCA0-AC8F-2F072F04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829-8BAA-4A1B-8349-A1F50DCA263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39B011-0603-7002-4A9A-C2A971A360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2400"/>
            <a:ext cx="11160125" cy="343374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primary Headline</a:t>
            </a:r>
            <a:endParaRPr lang="de-DE" dirty="0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BA1231F3-51ED-DB53-871F-C68EC51553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95774"/>
            <a:ext cx="11160125" cy="475777"/>
          </a:xfrm>
        </p:spPr>
        <p:txBody>
          <a:bodyPr anchor="t"/>
          <a:lstStyle>
            <a:lvl1pPr>
              <a:spcAft>
                <a:spcPts val="0"/>
              </a:spcAft>
              <a:defRPr sz="1600" b="0">
                <a:latin typeface="+mj-lt"/>
              </a:defRPr>
            </a:lvl1pPr>
          </a:lstStyle>
          <a:p>
            <a:pPr lvl="0"/>
            <a:r>
              <a:rPr lang="de-DE" dirty="0" err="1"/>
              <a:t>Secondary</a:t>
            </a:r>
            <a:r>
              <a:rPr lang="de-DE" dirty="0"/>
              <a:t> Chapter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EE7B8DB-4815-8193-553C-2FB48861A4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5938" y="971550"/>
            <a:ext cx="5505448" cy="2589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A6E1A7C8-A2F3-D677-19B0-D31F568381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5936" y="3702864"/>
            <a:ext cx="5505448" cy="2589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0BA0C5E8-D6FC-9133-473D-152DDE790E0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65852" y="971550"/>
            <a:ext cx="5505448" cy="2589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3DE9A2E3-F720-88DA-300E-DD5234045A8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65850" y="3702864"/>
            <a:ext cx="5505448" cy="2589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027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4">
          <p15:clr>
            <a:srgbClr val="FBAE40"/>
          </p15:clr>
        </p15:guide>
        <p15:guide id="2" pos="3793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hree 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7D93CE76-E301-C01A-AC0C-6C1A939B6E1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58852EB-5BB8-4597-B107-ED8E5FCCF105}" type="datetime1">
              <a:rPr lang="en-GB" smtClean="0"/>
              <a:t>26/05/2025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85959BCE-BD28-7CE3-9460-8FF21DE115C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399268" y="6536051"/>
            <a:ext cx="1737200" cy="96523"/>
          </a:xfrm>
        </p:spPr>
        <p:txBody>
          <a:bodyPr/>
          <a:lstStyle/>
          <a:p>
            <a:r>
              <a:rPr lang="de-DE"/>
              <a:t>©EEX GROUP 2025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149EE48-314B-C03D-C14D-B680E94027E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8BF3829-8BAA-4A1B-8349-A1F50DCA263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76FF19FE-8924-2D24-D269-62AA464C68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2400"/>
            <a:ext cx="11160125" cy="343374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primary Headline</a:t>
            </a:r>
            <a:endParaRPr lang="de-DE" dirty="0"/>
          </a:p>
        </p:txBody>
      </p:sp>
      <p:sp>
        <p:nvSpPr>
          <p:cNvPr id="4" name="Textplatzhalter 6">
            <a:extLst>
              <a:ext uri="{FF2B5EF4-FFF2-40B4-BE49-F238E27FC236}">
                <a16:creationId xmlns:a16="http://schemas.microsoft.com/office/drawing/2014/main" id="{2BEB005B-638A-D7D2-6742-7800F5F7B4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95774"/>
            <a:ext cx="11160125" cy="475777"/>
          </a:xfrm>
        </p:spPr>
        <p:txBody>
          <a:bodyPr anchor="t"/>
          <a:lstStyle>
            <a:lvl1pPr>
              <a:spcAft>
                <a:spcPts val="0"/>
              </a:spcAft>
              <a:defRPr sz="1600" b="0">
                <a:latin typeface="+mj-lt"/>
              </a:defRPr>
            </a:lvl1pPr>
          </a:lstStyle>
          <a:p>
            <a:pPr lvl="0"/>
            <a:r>
              <a:rPr lang="de-DE" dirty="0" err="1"/>
              <a:t>Secondary</a:t>
            </a:r>
            <a:r>
              <a:rPr lang="de-DE" dirty="0"/>
              <a:t> Chapter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735DC08-447A-9322-800F-32541DB85E5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43759" y="971550"/>
            <a:ext cx="3621087" cy="5337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E00796BD-A3EE-CFD2-EB6A-A3A08407D46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79900" y="971550"/>
            <a:ext cx="3621087" cy="5337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9C19B088-8135-CEAA-2C8C-AA9063362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5381" y="972094"/>
            <a:ext cx="3621087" cy="5337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0910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696">
          <p15:clr>
            <a:srgbClr val="FBAE40"/>
          </p15:clr>
        </p15:guide>
        <p15:guide id="5" pos="2606">
          <p15:clr>
            <a:srgbClr val="FBAE40"/>
          </p15:clr>
        </p15:guide>
        <p15:guide id="8" pos="4978">
          <p15:clr>
            <a:srgbClr val="FBAE40"/>
          </p15:clr>
        </p15:guide>
        <p15:guide id="9" pos="5068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hree contents I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7D93CE76-E301-C01A-AC0C-6C1A939B6E1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73CCCF2-B619-4423-A9D4-CF6D617D05F8}" type="datetime1">
              <a:rPr lang="en-GB" smtClean="0"/>
              <a:t>26/05/2025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85959BCE-BD28-7CE3-9460-8FF21DE115C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399268" y="6536051"/>
            <a:ext cx="1737200" cy="96523"/>
          </a:xfrm>
        </p:spPr>
        <p:txBody>
          <a:bodyPr/>
          <a:lstStyle/>
          <a:p>
            <a:r>
              <a:rPr lang="de-DE"/>
              <a:t>©EEX GROUP 2025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149EE48-314B-C03D-C14D-B680E94027E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8BF3829-8BAA-4A1B-8349-A1F50DCA263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9A1750C4-DA0E-8587-B84F-DEDD1E2211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2400"/>
            <a:ext cx="11160125" cy="343374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primary Headline</a:t>
            </a:r>
            <a:endParaRPr lang="de-DE" dirty="0"/>
          </a:p>
        </p:txBody>
      </p:sp>
      <p:sp>
        <p:nvSpPr>
          <p:cNvPr id="4" name="Textplatzhalter 6">
            <a:extLst>
              <a:ext uri="{FF2B5EF4-FFF2-40B4-BE49-F238E27FC236}">
                <a16:creationId xmlns:a16="http://schemas.microsoft.com/office/drawing/2014/main" id="{5474704A-B223-C290-BEB5-B3361D8C4C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95774"/>
            <a:ext cx="11160125" cy="475777"/>
          </a:xfrm>
        </p:spPr>
        <p:txBody>
          <a:bodyPr anchor="t"/>
          <a:lstStyle>
            <a:lvl1pPr>
              <a:spcAft>
                <a:spcPts val="0"/>
              </a:spcAft>
              <a:defRPr sz="1600" b="0">
                <a:latin typeface="+mj-lt"/>
              </a:defRPr>
            </a:lvl1pPr>
          </a:lstStyle>
          <a:p>
            <a:pPr lvl="0"/>
            <a:r>
              <a:rPr lang="de-DE" dirty="0" err="1"/>
              <a:t>Secondary</a:t>
            </a:r>
            <a:r>
              <a:rPr lang="de-DE" dirty="0"/>
              <a:t> Chapter</a:t>
            </a:r>
          </a:p>
        </p:txBody>
      </p:sp>
      <p:sp>
        <p:nvSpPr>
          <p:cNvPr id="2" name="Textplatzhalter 4">
            <a:extLst>
              <a:ext uri="{FF2B5EF4-FFF2-40B4-BE49-F238E27FC236}">
                <a16:creationId xmlns:a16="http://schemas.microsoft.com/office/drawing/2014/main" id="{7C7B5E7C-F000-F5D4-5473-7A14E5E26FA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43759" y="971550"/>
            <a:ext cx="3621087" cy="5337175"/>
          </a:xfrm>
          <a:solidFill>
            <a:srgbClr val="E2E2E2"/>
          </a:solidFill>
        </p:spPr>
        <p:txBody>
          <a:bodyPr lIns="252000" tIns="252000" rIns="252000" bIns="25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D065315-3D69-DF94-1989-5E2301EA88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79900" y="971550"/>
            <a:ext cx="3621087" cy="5337175"/>
          </a:xfrm>
          <a:solidFill>
            <a:srgbClr val="E2E2E2"/>
          </a:solidFill>
        </p:spPr>
        <p:txBody>
          <a:bodyPr lIns="252000" tIns="252000" rIns="252000" bIns="25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61736BA5-27D3-9AC2-5B8E-DD64622439A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5381" y="972094"/>
            <a:ext cx="3621087" cy="5337175"/>
          </a:xfrm>
          <a:solidFill>
            <a:srgbClr val="E2E2E2"/>
          </a:solidFill>
        </p:spPr>
        <p:txBody>
          <a:bodyPr lIns="252000" tIns="252000" rIns="252000" bIns="25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0453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696">
          <p15:clr>
            <a:srgbClr val="FBAE40"/>
          </p15:clr>
        </p15:guide>
        <p15:guide id="5" pos="2606">
          <p15:clr>
            <a:srgbClr val="FBAE40"/>
          </p15:clr>
        </p15:guide>
        <p15:guide id="8" pos="4978">
          <p15:clr>
            <a:srgbClr val="FBAE40"/>
          </p15:clr>
        </p15:guide>
        <p15:guide id="9" pos="5068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hree contents II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B912D652-010E-3277-C57D-B415FDC1B982}"/>
              </a:ext>
            </a:extLst>
          </p:cNvPr>
          <p:cNvSpPr/>
          <p:nvPr userDrawn="1"/>
        </p:nvSpPr>
        <p:spPr>
          <a:xfrm>
            <a:off x="138113" y="1"/>
            <a:ext cx="12053887" cy="971549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7D93CE76-E301-C01A-AC0C-6C1A939B6E1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CA43D9C-221B-43AD-A57D-83D99589BBBB}" type="datetime1">
              <a:rPr lang="en-GB" smtClean="0"/>
              <a:t>26/05/2025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85959BCE-BD28-7CE3-9460-8FF21DE115C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399268" y="6536051"/>
            <a:ext cx="1737200" cy="96523"/>
          </a:xfrm>
        </p:spPr>
        <p:txBody>
          <a:bodyPr/>
          <a:lstStyle/>
          <a:p>
            <a:r>
              <a:rPr lang="de-DE"/>
              <a:t>©EEX GROUP 2025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149EE48-314B-C03D-C14D-B680E94027E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8BF3829-8BAA-4A1B-8349-A1F50DCA263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4E6146B-4CBD-99B3-03B7-4DAF01506B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2400"/>
            <a:ext cx="11160125" cy="343374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primary Headline</a:t>
            </a:r>
            <a:endParaRPr lang="de-DE" dirty="0"/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BB8A1310-EEDF-3BBB-8E00-05B430F83F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95774"/>
            <a:ext cx="11160125" cy="475777"/>
          </a:xfrm>
        </p:spPr>
        <p:txBody>
          <a:bodyPr anchor="t"/>
          <a:lstStyle>
            <a:lvl1pPr>
              <a:spcAft>
                <a:spcPts val="0"/>
              </a:spcAft>
              <a:defRPr sz="1600" b="0">
                <a:latin typeface="+mj-lt"/>
              </a:defRPr>
            </a:lvl1pPr>
          </a:lstStyle>
          <a:p>
            <a:pPr lvl="0"/>
            <a:r>
              <a:rPr lang="de-DE" dirty="0" err="1"/>
              <a:t>Secondary</a:t>
            </a:r>
            <a:r>
              <a:rPr lang="de-DE" dirty="0"/>
              <a:t> Chapter</a:t>
            </a:r>
          </a:p>
        </p:txBody>
      </p:sp>
      <p:sp>
        <p:nvSpPr>
          <p:cNvPr id="3" name="Textplatzhalter 4">
            <a:extLst>
              <a:ext uri="{FF2B5EF4-FFF2-40B4-BE49-F238E27FC236}">
                <a16:creationId xmlns:a16="http://schemas.microsoft.com/office/drawing/2014/main" id="{81D1F0B9-F1C0-45F6-4D60-812794A12BE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43759" y="1445623"/>
            <a:ext cx="3621087" cy="4863102"/>
          </a:xfrm>
          <a:solidFill>
            <a:schemeClr val="accent6"/>
          </a:solidFill>
        </p:spPr>
        <p:txBody>
          <a:bodyPr lIns="252000" tIns="252000" rIns="252000" bIns="25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9E51993-35B7-5094-4EB2-1BCF0832316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79900" y="1445623"/>
            <a:ext cx="3621087" cy="4863102"/>
          </a:xfrm>
          <a:solidFill>
            <a:schemeClr val="accent6"/>
          </a:solidFill>
        </p:spPr>
        <p:txBody>
          <a:bodyPr lIns="252000" tIns="252000" rIns="252000" bIns="25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573D6F27-3356-1A67-A04A-2688D92582F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5381" y="1446167"/>
            <a:ext cx="3621087" cy="4863102"/>
          </a:xfrm>
          <a:solidFill>
            <a:schemeClr val="accent6"/>
          </a:solidFill>
        </p:spPr>
        <p:txBody>
          <a:bodyPr lIns="252000" tIns="252000" rIns="252000" bIns="25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374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696">
          <p15:clr>
            <a:srgbClr val="FBAE40"/>
          </p15:clr>
        </p15:guide>
        <p15:guide id="5" pos="2606">
          <p15:clr>
            <a:srgbClr val="FBAE40"/>
          </p15:clr>
        </p15:guide>
        <p15:guide id="8" pos="4978">
          <p15:clr>
            <a:srgbClr val="FBAE40"/>
          </p15:clr>
        </p15:guide>
        <p15:guide id="9" pos="5068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three contents IV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3007CB48-09FC-3A98-2DF2-D87F105BF7CC}"/>
              </a:ext>
            </a:extLst>
          </p:cNvPr>
          <p:cNvSpPr/>
          <p:nvPr userDrawn="1"/>
        </p:nvSpPr>
        <p:spPr>
          <a:xfrm>
            <a:off x="135731" y="971550"/>
            <a:ext cx="12053887" cy="5886450"/>
          </a:xfrm>
          <a:prstGeom prst="rect">
            <a:avLst/>
          </a:prstGeom>
          <a:solidFill>
            <a:srgbClr val="1B1B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912D652-010E-3277-C57D-B415FDC1B982}"/>
              </a:ext>
            </a:extLst>
          </p:cNvPr>
          <p:cNvSpPr/>
          <p:nvPr userDrawn="1"/>
        </p:nvSpPr>
        <p:spPr>
          <a:xfrm>
            <a:off x="138113" y="1"/>
            <a:ext cx="12053887" cy="9715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7D93CE76-E301-C01A-AC0C-6C1A939B6E1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31F60A-6AAD-40A1-9DCE-484A3337312A}" type="datetime1">
              <a:rPr lang="en-GB" smtClean="0"/>
              <a:t>26/05/2025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85959BCE-BD28-7CE3-9460-8FF21DE115C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399268" y="6536051"/>
            <a:ext cx="1737200" cy="965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©EEX GROUP 2025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149EE48-314B-C03D-C14D-B680E94027E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F3829-8BAA-4A1B-8349-A1F50DCA263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7E748635-4FC7-A3F3-06CE-A16C02A8CD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2400"/>
            <a:ext cx="11160125" cy="34337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primary Headline</a:t>
            </a:r>
            <a:endParaRPr lang="de-DE" dirty="0"/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984F95CF-EB0E-5A76-2C3C-7EE8B7C765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95774"/>
            <a:ext cx="11160125" cy="475777"/>
          </a:xfrm>
        </p:spPr>
        <p:txBody>
          <a:bodyPr anchor="t"/>
          <a:lstStyle>
            <a:lvl1pPr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 err="1"/>
              <a:t>Secondary</a:t>
            </a:r>
            <a:r>
              <a:rPr lang="de-DE" dirty="0"/>
              <a:t> Chapter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16178BB-BBB8-5577-9729-9D79D633C0D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43759" y="1445623"/>
            <a:ext cx="3621087" cy="4863102"/>
          </a:xfrm>
          <a:solidFill>
            <a:schemeClr val="accent6"/>
          </a:solidFill>
        </p:spPr>
        <p:txBody>
          <a:bodyPr lIns="252000" tIns="252000" rIns="252000" bIns="25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B2244752-004A-10A3-7CCD-0282D267F91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79900" y="1445623"/>
            <a:ext cx="3621087" cy="4863102"/>
          </a:xfrm>
          <a:solidFill>
            <a:schemeClr val="accent6"/>
          </a:solidFill>
        </p:spPr>
        <p:txBody>
          <a:bodyPr lIns="252000" tIns="252000" rIns="252000" bIns="25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F4BAAC66-4259-3ECA-9E25-9C463D33BAF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5381" y="1446167"/>
            <a:ext cx="3621087" cy="4863102"/>
          </a:xfrm>
          <a:solidFill>
            <a:schemeClr val="accent6"/>
          </a:solidFill>
        </p:spPr>
        <p:txBody>
          <a:bodyPr lIns="252000" tIns="252000" rIns="252000" bIns="25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7F9B540-A995-E11A-D01F-D342F7DBE4B9}"/>
              </a:ext>
            </a:extLst>
          </p:cNvPr>
          <p:cNvSpPr/>
          <p:nvPr userDrawn="1"/>
        </p:nvSpPr>
        <p:spPr>
          <a:xfrm>
            <a:off x="-2712" y="-1588"/>
            <a:ext cx="144000" cy="973138"/>
          </a:xfrm>
          <a:prstGeom prst="rect">
            <a:avLst/>
          </a:prstGeom>
          <a:solidFill>
            <a:srgbClr val="7263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765C4CF-9A51-55A1-E14C-E6ADCCB4F512}"/>
              </a:ext>
            </a:extLst>
          </p:cNvPr>
          <p:cNvSpPr/>
          <p:nvPr userDrawn="1"/>
        </p:nvSpPr>
        <p:spPr>
          <a:xfrm>
            <a:off x="0" y="971550"/>
            <a:ext cx="144000" cy="971550"/>
          </a:xfrm>
          <a:prstGeom prst="rect">
            <a:avLst/>
          </a:prstGeom>
          <a:solidFill>
            <a:srgbClr val="339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549E9B5-72E9-8E4B-2656-EE632EEB247F}"/>
              </a:ext>
            </a:extLst>
          </p:cNvPr>
          <p:cNvSpPr/>
          <p:nvPr userDrawn="1"/>
        </p:nvSpPr>
        <p:spPr>
          <a:xfrm>
            <a:off x="0" y="1941513"/>
            <a:ext cx="144000" cy="971550"/>
          </a:xfrm>
          <a:prstGeom prst="rect">
            <a:avLst/>
          </a:prstGeom>
          <a:solidFill>
            <a:srgbClr val="0076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4637A17-D0E9-7AEE-B672-0B39AA80F801}"/>
              </a:ext>
            </a:extLst>
          </p:cNvPr>
          <p:cNvSpPr/>
          <p:nvPr userDrawn="1"/>
        </p:nvSpPr>
        <p:spPr>
          <a:xfrm>
            <a:off x="0" y="2913063"/>
            <a:ext cx="144000" cy="971550"/>
          </a:xfrm>
          <a:prstGeom prst="rect">
            <a:avLst/>
          </a:prstGeom>
          <a:solidFill>
            <a:srgbClr val="9CB7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60DC92B-C1A3-E1B1-C24D-5B93A65A70A8}"/>
              </a:ext>
            </a:extLst>
          </p:cNvPr>
          <p:cNvSpPr/>
          <p:nvPr userDrawn="1"/>
        </p:nvSpPr>
        <p:spPr>
          <a:xfrm>
            <a:off x="-2712" y="3884613"/>
            <a:ext cx="144000" cy="971550"/>
          </a:xfrm>
          <a:prstGeom prst="rect">
            <a:avLst/>
          </a:prstGeom>
          <a:solidFill>
            <a:srgbClr val="FFBB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04F81020-7F5E-0095-0022-4B93857A1A50}"/>
              </a:ext>
            </a:extLst>
          </p:cNvPr>
          <p:cNvSpPr/>
          <p:nvPr userDrawn="1"/>
        </p:nvSpPr>
        <p:spPr>
          <a:xfrm>
            <a:off x="-2712" y="4856163"/>
            <a:ext cx="144000" cy="971550"/>
          </a:xfrm>
          <a:prstGeom prst="rect">
            <a:avLst/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E170624-CE56-32E4-8757-1651E3DE5C22}"/>
              </a:ext>
            </a:extLst>
          </p:cNvPr>
          <p:cNvSpPr/>
          <p:nvPr userDrawn="1"/>
        </p:nvSpPr>
        <p:spPr>
          <a:xfrm>
            <a:off x="-2712" y="5827712"/>
            <a:ext cx="144000" cy="1030287"/>
          </a:xfrm>
          <a:prstGeom prst="rect">
            <a:avLst/>
          </a:prstGeom>
          <a:solidFill>
            <a:srgbClr val="EB1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8CEE6FE5-E76F-4C47-55A8-5B24A9F145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52695" y="6351585"/>
            <a:ext cx="1468859" cy="41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67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696">
          <p15:clr>
            <a:srgbClr val="FBAE40"/>
          </p15:clr>
        </p15:guide>
        <p15:guide id="5" pos="2606">
          <p15:clr>
            <a:srgbClr val="FBAE40"/>
          </p15:clr>
        </p15:guide>
        <p15:guide id="8" pos="4978">
          <p15:clr>
            <a:srgbClr val="FBAE40"/>
          </p15:clr>
        </p15:guide>
        <p15:guide id="9" pos="5068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B912D652-010E-3277-C57D-B415FDC1B982}"/>
              </a:ext>
            </a:extLst>
          </p:cNvPr>
          <p:cNvSpPr/>
          <p:nvPr userDrawn="1"/>
        </p:nvSpPr>
        <p:spPr>
          <a:xfrm>
            <a:off x="138113" y="1"/>
            <a:ext cx="12053887" cy="971549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7D93CE76-E301-C01A-AC0C-6C1A939B6E1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F4EB9D2-97B4-4D0D-9CF3-59E8D45F96A6}" type="datetime1">
              <a:rPr lang="en-GB" smtClean="0"/>
              <a:t>26/05/2025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85959BCE-BD28-7CE3-9460-8FF21DE115C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399268" y="6536051"/>
            <a:ext cx="1737200" cy="96523"/>
          </a:xfrm>
        </p:spPr>
        <p:txBody>
          <a:bodyPr/>
          <a:lstStyle/>
          <a:p>
            <a:r>
              <a:rPr lang="de-DE"/>
              <a:t>©EEX GROUP 2025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149EE48-314B-C03D-C14D-B680E94027E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8BF3829-8BAA-4A1B-8349-A1F50DCA263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718C6F11-0B46-870B-59F0-52E7E54D45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2400"/>
            <a:ext cx="11160125" cy="343374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primary Headline</a:t>
            </a:r>
            <a:endParaRPr lang="de-DE" dirty="0"/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3589E137-D0D8-9299-D1D3-724D94199A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95774"/>
            <a:ext cx="11160125" cy="475777"/>
          </a:xfrm>
        </p:spPr>
        <p:txBody>
          <a:bodyPr anchor="t"/>
          <a:lstStyle>
            <a:lvl1pPr>
              <a:spcAft>
                <a:spcPts val="0"/>
              </a:spcAft>
              <a:defRPr sz="1600" b="0">
                <a:latin typeface="+mj-lt"/>
              </a:defRPr>
            </a:lvl1pPr>
          </a:lstStyle>
          <a:p>
            <a:pPr lvl="0"/>
            <a:r>
              <a:rPr lang="de-DE" dirty="0" err="1"/>
              <a:t>Secondary</a:t>
            </a:r>
            <a:r>
              <a:rPr lang="de-DE" dirty="0"/>
              <a:t> Chapter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433E7CC7-0839-3A9D-27F9-DBAE1DA1647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5381" y="1446167"/>
            <a:ext cx="1731723" cy="4863102"/>
          </a:xfrm>
          <a:solidFill>
            <a:schemeClr val="accent6"/>
          </a:solidFill>
        </p:spPr>
        <p:txBody>
          <a:bodyPr lIns="252000" tIns="252000" rIns="252000" bIns="25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B264339E-CD62-AB11-9BF5-36071AA2B3E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98713" y="1446167"/>
            <a:ext cx="1731723" cy="4863102"/>
          </a:xfrm>
          <a:solidFill>
            <a:schemeClr val="accent6"/>
          </a:solidFill>
        </p:spPr>
        <p:txBody>
          <a:bodyPr lIns="252000" tIns="252000" rIns="252000" bIns="25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20" name="Textplatzhalter 4">
            <a:extLst>
              <a:ext uri="{FF2B5EF4-FFF2-40B4-BE49-F238E27FC236}">
                <a16:creationId xmlns:a16="http://schemas.microsoft.com/office/drawing/2014/main" id="{50B11F0F-51FA-218A-9925-E44AB61BD06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288077" y="1445623"/>
            <a:ext cx="1731723" cy="4863102"/>
          </a:xfrm>
          <a:solidFill>
            <a:schemeClr val="accent6"/>
          </a:solidFill>
        </p:spPr>
        <p:txBody>
          <a:bodyPr lIns="252000" tIns="252000" rIns="252000" bIns="25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60B86734-A509-5E33-1C43-41043A3988C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171409" y="1445623"/>
            <a:ext cx="1731723" cy="4863102"/>
          </a:xfrm>
          <a:solidFill>
            <a:schemeClr val="accent6"/>
          </a:solidFill>
        </p:spPr>
        <p:txBody>
          <a:bodyPr lIns="252000" tIns="252000" rIns="252000" bIns="25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42FA0B6E-19FF-CF47-F8EA-52BA22A7ED1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052040" y="1445623"/>
            <a:ext cx="1731723" cy="4863102"/>
          </a:xfrm>
          <a:solidFill>
            <a:schemeClr val="accent6"/>
          </a:solidFill>
        </p:spPr>
        <p:txBody>
          <a:bodyPr lIns="252000" tIns="252000" rIns="252000" bIns="25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23" name="Textplatzhalter 4">
            <a:extLst>
              <a:ext uri="{FF2B5EF4-FFF2-40B4-BE49-F238E27FC236}">
                <a16:creationId xmlns:a16="http://schemas.microsoft.com/office/drawing/2014/main" id="{AC5CCF1A-6E97-8F9C-21FE-41B24CD7ECF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944340" y="1445623"/>
            <a:ext cx="1731723" cy="4863102"/>
          </a:xfrm>
          <a:solidFill>
            <a:schemeClr val="accent6"/>
          </a:solidFill>
        </p:spPr>
        <p:txBody>
          <a:bodyPr lIns="252000" tIns="252000" rIns="252000" bIns="25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9469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696">
          <p15:clr>
            <a:srgbClr val="FBAE40"/>
          </p15:clr>
        </p15:guide>
        <p15:guide id="4" pos="1511">
          <p15:clr>
            <a:srgbClr val="FBAE40"/>
          </p15:clr>
        </p15:guide>
        <p15:guide id="5" pos="2606">
          <p15:clr>
            <a:srgbClr val="FBAE40"/>
          </p15:clr>
        </p15:guide>
        <p15:guide id="6" pos="3792">
          <p15:clr>
            <a:srgbClr val="FBAE40"/>
          </p15:clr>
        </p15:guide>
        <p15:guide id="7" pos="3882">
          <p15:clr>
            <a:srgbClr val="FBAE40"/>
          </p15:clr>
        </p15:guide>
        <p15:guide id="8" pos="4978">
          <p15:clr>
            <a:srgbClr val="FBAE40"/>
          </p15:clr>
        </p15:guide>
        <p15:guide id="9" pos="5068">
          <p15:clr>
            <a:srgbClr val="FBAE40"/>
          </p15:clr>
        </p15:guide>
        <p15:guide id="10" pos="6163">
          <p15:clr>
            <a:srgbClr val="FBAE40"/>
          </p15:clr>
        </p15:guide>
        <p15:guide id="11" pos="6254">
          <p15:clr>
            <a:srgbClr val="FBAE40"/>
          </p15:clr>
        </p15:guide>
        <p15:guide id="12" pos="142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2459D9-460C-796E-386D-900AC33FA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A68A-09B8-4D32-8A7E-FFD89E73A193}" type="datetime1">
              <a:rPr lang="en-GB" smtClean="0"/>
              <a:t>26/05/2025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33956A-20AA-33E4-6965-45DBB05FF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©EEX GROUP 2025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9AF7C9D-4BFA-DCA0-AC8F-2F072F04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829-8BAA-4A1B-8349-A1F50DCA263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00B0164A-1D7E-ACA5-D3B3-E56A3B3E7BA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65850" y="971550"/>
            <a:ext cx="5503863" cy="5337175"/>
          </a:xfrm>
          <a:solidFill>
            <a:schemeClr val="bg2"/>
          </a:solidFill>
        </p:spPr>
        <p:txBody>
          <a:bodyPr bIns="864000"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Place picture ore change background color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D68D398-0D9D-8758-A72E-4E3CA700C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2400"/>
            <a:ext cx="11160125" cy="343374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primary Headline</a:t>
            </a:r>
            <a:endParaRPr lang="de-DE" dirty="0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B5CBFDDF-3EFB-2C68-B316-08CEBFFA32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95774"/>
            <a:ext cx="11160125" cy="475777"/>
          </a:xfrm>
        </p:spPr>
        <p:txBody>
          <a:bodyPr anchor="t"/>
          <a:lstStyle>
            <a:lvl1pPr>
              <a:spcAft>
                <a:spcPts val="0"/>
              </a:spcAft>
              <a:defRPr sz="1600" b="0">
                <a:latin typeface="+mj-lt"/>
              </a:defRPr>
            </a:lvl1pPr>
          </a:lstStyle>
          <a:p>
            <a:pPr lvl="0"/>
            <a:r>
              <a:rPr lang="de-DE" dirty="0" err="1"/>
              <a:t>Secondary</a:t>
            </a:r>
            <a:r>
              <a:rPr lang="de-DE" dirty="0"/>
              <a:t> Chapter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DA99E8EB-ADFF-98CF-0BF1-2D6B0BA5D8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6" y="971550"/>
            <a:ext cx="5505452" cy="5337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1992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4">
          <p15:clr>
            <a:srgbClr val="FBAE40"/>
          </p15:clr>
        </p15:guide>
        <p15:guide id="2" pos="3793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2459D9-460C-796E-386D-900AC33FA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9E1A-688E-4AD0-A56F-E46252FB107D}" type="datetime1">
              <a:rPr lang="en-GB" smtClean="0"/>
              <a:t>26/05/2025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33956A-20AA-33E4-6965-45DBB05FF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©EEX GROUP 2025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9AF7C9D-4BFA-DCA0-AC8F-2F072F04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829-8BAA-4A1B-8349-A1F50DCA263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00B0164A-1D7E-ACA5-D3B3-E56A3B3E7BA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5937" y="971550"/>
            <a:ext cx="5503863" cy="5337175"/>
          </a:xfrm>
          <a:solidFill>
            <a:schemeClr val="bg2"/>
          </a:solidFill>
        </p:spPr>
        <p:txBody>
          <a:bodyPr bIns="864000"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Place picture ore change background color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D2E51D-6DE7-1E19-90C2-6248F08E34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2400"/>
            <a:ext cx="11160125" cy="343374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primary Headline</a:t>
            </a:r>
            <a:endParaRPr lang="de-DE" dirty="0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22F0BAFC-0ECD-5879-AC89-1D9AFD6826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95774"/>
            <a:ext cx="11160125" cy="475777"/>
          </a:xfrm>
        </p:spPr>
        <p:txBody>
          <a:bodyPr anchor="t"/>
          <a:lstStyle>
            <a:lvl1pPr>
              <a:spcAft>
                <a:spcPts val="0"/>
              </a:spcAft>
              <a:defRPr sz="1600" b="0">
                <a:latin typeface="+mj-lt"/>
              </a:defRPr>
            </a:lvl1pPr>
          </a:lstStyle>
          <a:p>
            <a:pPr lvl="0"/>
            <a:r>
              <a:rPr lang="de-DE" dirty="0" err="1"/>
              <a:t>Secondary</a:t>
            </a:r>
            <a:r>
              <a:rPr lang="de-DE" dirty="0"/>
              <a:t> Chapter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8A5CB5D-B0F4-38AD-5485-50CF58254A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72202" y="971550"/>
            <a:ext cx="5505452" cy="5337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6306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4">
          <p15:clr>
            <a:srgbClr val="FBAE40"/>
          </p15:clr>
        </p15:guide>
        <p15:guide id="2" pos="3793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 right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2459D9-460C-796E-386D-900AC33FA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D80E-266D-4BF2-A815-4A13BE723ACE}" type="datetime1">
              <a:rPr lang="en-GB" smtClean="0"/>
              <a:t>26/05/2025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33956A-20AA-33E4-6965-45DBB05FF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99267" y="6536051"/>
            <a:ext cx="3626885" cy="96523"/>
          </a:xfrm>
        </p:spPr>
        <p:txBody>
          <a:bodyPr/>
          <a:lstStyle/>
          <a:p>
            <a:r>
              <a:rPr lang="de-DE"/>
              <a:t>©EEX GROUP 2025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9AF7C9D-4BFA-DCA0-AC8F-2F072F04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829-8BAA-4A1B-8349-A1F50DCA263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00B0164A-1D7E-ACA5-D3B3-E56A3B3E7BA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65850" y="0"/>
            <a:ext cx="6026150" cy="6858000"/>
          </a:xfrm>
          <a:solidFill>
            <a:schemeClr val="bg2"/>
          </a:solidFill>
        </p:spPr>
        <p:txBody>
          <a:bodyPr bIns="864000"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Place picture ore change background color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C2F16C-BBF2-E7AD-7F9F-F5C309BD32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152400"/>
            <a:ext cx="5503862" cy="343374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primary Headline</a:t>
            </a:r>
            <a:endParaRPr lang="de-DE" dirty="0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5337526D-9D10-0142-B8C1-0B52194580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495774"/>
            <a:ext cx="5503862" cy="475777"/>
          </a:xfrm>
        </p:spPr>
        <p:txBody>
          <a:bodyPr anchor="t"/>
          <a:lstStyle>
            <a:lvl1pPr>
              <a:spcAft>
                <a:spcPts val="0"/>
              </a:spcAft>
              <a:defRPr sz="1600" b="0">
                <a:latin typeface="+mj-lt"/>
              </a:defRPr>
            </a:lvl1pPr>
          </a:lstStyle>
          <a:p>
            <a:pPr lvl="0"/>
            <a:r>
              <a:rPr lang="de-DE" dirty="0" err="1"/>
              <a:t>Secondary</a:t>
            </a:r>
            <a:r>
              <a:rPr lang="de-DE" dirty="0"/>
              <a:t> Chapter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131F9E70-E46D-4151-4D7C-24295B86AE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6" y="971550"/>
            <a:ext cx="5505452" cy="5337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825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4">
          <p15:clr>
            <a:srgbClr val="FBAE40"/>
          </p15:clr>
        </p15:guide>
        <p15:guide id="2" pos="379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B70F05-4ADF-55BB-EBCE-53099A67B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7" y="978850"/>
            <a:ext cx="3621087" cy="962663"/>
          </a:xfrm>
          <a:prstGeom prst="rect">
            <a:avLst/>
          </a:prstGeom>
        </p:spPr>
        <p:txBody>
          <a:bodyPr anchor="t" anchorCtr="0"/>
          <a:lstStyle>
            <a:lvl1pPr algn="l">
              <a:defRPr sz="2800"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primary</a:t>
            </a:r>
            <a:r>
              <a:rPr lang="de-DE" dirty="0"/>
              <a:t> Headline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AF78B23-D158-02BE-F610-CD25F85101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2913063"/>
            <a:ext cx="3621087" cy="1495425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Subheadline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555284E4-7999-FE89-BFCC-EB53B9F0C8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79900" y="0"/>
            <a:ext cx="7912100" cy="6858000"/>
          </a:xfrm>
          <a:solidFill>
            <a:schemeClr val="accent2"/>
          </a:solidFill>
        </p:spPr>
        <p:txBody>
          <a:bodyPr bIns="8280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Place picture ore change background color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05EF7698-150D-AA6F-0235-EF39140EC9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4629150"/>
            <a:ext cx="1882775" cy="1679575"/>
          </a:xfrm>
        </p:spPr>
        <p:txBody>
          <a:bodyPr/>
          <a:lstStyle>
            <a:lvl1pPr>
              <a:defRPr sz="9600"/>
            </a:lvl1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22" name="Datumsplatzhalter 21">
            <a:extLst>
              <a:ext uri="{FF2B5EF4-FFF2-40B4-BE49-F238E27FC236}">
                <a16:creationId xmlns:a16="http://schemas.microsoft.com/office/drawing/2014/main" id="{61650216-9BD0-8F52-F31E-C64206E4BB5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A71D24B-6888-4632-98CA-533E5FEAC746}" type="datetime1">
              <a:rPr lang="en-GB" smtClean="0"/>
              <a:t>26/05/2025</a:t>
            </a:fld>
            <a:endParaRPr lang="de-DE" dirty="0"/>
          </a:p>
        </p:txBody>
      </p:sp>
      <p:sp>
        <p:nvSpPr>
          <p:cNvPr id="23" name="Fußzeilenplatzhalter 22">
            <a:extLst>
              <a:ext uri="{FF2B5EF4-FFF2-40B4-BE49-F238E27FC236}">
                <a16:creationId xmlns:a16="http://schemas.microsoft.com/office/drawing/2014/main" id="{7839557C-9905-4CB0-5182-EF46B623A4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399268" y="6536051"/>
            <a:ext cx="1737758" cy="96523"/>
          </a:xfrm>
        </p:spPr>
        <p:txBody>
          <a:bodyPr/>
          <a:lstStyle/>
          <a:p>
            <a:r>
              <a:rPr lang="de-DE"/>
              <a:t>©EEX GROUP 2025</a:t>
            </a:r>
            <a:endParaRPr lang="de-DE" dirty="0"/>
          </a:p>
        </p:txBody>
      </p:sp>
      <p:sp>
        <p:nvSpPr>
          <p:cNvPr id="24" name="Foliennummernplatzhalter 23">
            <a:extLst>
              <a:ext uri="{FF2B5EF4-FFF2-40B4-BE49-F238E27FC236}">
                <a16:creationId xmlns:a16="http://schemas.microsoft.com/office/drawing/2014/main" id="{57D247BA-2EF6-E3ED-4401-60E072877A2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8BF3829-8BAA-4A1B-8349-A1F50DCA263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377490A-F06B-9844-E3E3-CE510DE903D2}"/>
              </a:ext>
            </a:extLst>
          </p:cNvPr>
          <p:cNvSpPr/>
          <p:nvPr userDrawn="1"/>
        </p:nvSpPr>
        <p:spPr>
          <a:xfrm>
            <a:off x="-2712" y="-1588"/>
            <a:ext cx="144000" cy="973138"/>
          </a:xfrm>
          <a:prstGeom prst="rect">
            <a:avLst/>
          </a:prstGeom>
          <a:solidFill>
            <a:srgbClr val="7263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18960B5-1603-6EF6-8D82-D42301CBA0B3}"/>
              </a:ext>
            </a:extLst>
          </p:cNvPr>
          <p:cNvSpPr/>
          <p:nvPr userDrawn="1"/>
        </p:nvSpPr>
        <p:spPr>
          <a:xfrm>
            <a:off x="0" y="971550"/>
            <a:ext cx="144000" cy="971550"/>
          </a:xfrm>
          <a:prstGeom prst="rect">
            <a:avLst/>
          </a:prstGeom>
          <a:solidFill>
            <a:srgbClr val="339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BFA8375-D85A-EFBE-541E-E2BB5A681DFB}"/>
              </a:ext>
            </a:extLst>
          </p:cNvPr>
          <p:cNvSpPr/>
          <p:nvPr userDrawn="1"/>
        </p:nvSpPr>
        <p:spPr>
          <a:xfrm>
            <a:off x="0" y="1941513"/>
            <a:ext cx="144000" cy="971550"/>
          </a:xfrm>
          <a:prstGeom prst="rect">
            <a:avLst/>
          </a:prstGeom>
          <a:solidFill>
            <a:srgbClr val="0076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FA887CF-37D7-C742-F3FE-FDAB1E3ADA72}"/>
              </a:ext>
            </a:extLst>
          </p:cNvPr>
          <p:cNvSpPr/>
          <p:nvPr userDrawn="1"/>
        </p:nvSpPr>
        <p:spPr>
          <a:xfrm>
            <a:off x="0" y="2913063"/>
            <a:ext cx="144000" cy="971550"/>
          </a:xfrm>
          <a:prstGeom prst="rect">
            <a:avLst/>
          </a:prstGeom>
          <a:solidFill>
            <a:srgbClr val="9CB7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9DF5CC0-9829-B6A9-0EF6-617F20A77211}"/>
              </a:ext>
            </a:extLst>
          </p:cNvPr>
          <p:cNvSpPr/>
          <p:nvPr userDrawn="1"/>
        </p:nvSpPr>
        <p:spPr>
          <a:xfrm>
            <a:off x="-2712" y="3884613"/>
            <a:ext cx="144000" cy="971550"/>
          </a:xfrm>
          <a:prstGeom prst="rect">
            <a:avLst/>
          </a:prstGeom>
          <a:solidFill>
            <a:srgbClr val="FFBB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3756601-AAE7-CBF4-4243-CAE09D4B336C}"/>
              </a:ext>
            </a:extLst>
          </p:cNvPr>
          <p:cNvSpPr/>
          <p:nvPr userDrawn="1"/>
        </p:nvSpPr>
        <p:spPr>
          <a:xfrm>
            <a:off x="-2712" y="4856163"/>
            <a:ext cx="144000" cy="971550"/>
          </a:xfrm>
          <a:prstGeom prst="rect">
            <a:avLst/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CAAF208-2377-5C5C-840D-0ACCAD4DC23C}"/>
              </a:ext>
            </a:extLst>
          </p:cNvPr>
          <p:cNvSpPr/>
          <p:nvPr userDrawn="1"/>
        </p:nvSpPr>
        <p:spPr>
          <a:xfrm>
            <a:off x="-2712" y="5827712"/>
            <a:ext cx="144000" cy="1030287"/>
          </a:xfrm>
          <a:prstGeom prst="rect">
            <a:avLst/>
          </a:prstGeom>
          <a:solidFill>
            <a:srgbClr val="EB1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6707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696">
          <p15:clr>
            <a:srgbClr val="FBAE40"/>
          </p15:clr>
        </p15:guide>
        <p15:guide id="4" pos="1511">
          <p15:clr>
            <a:srgbClr val="FBAE40"/>
          </p15:clr>
        </p15:guide>
        <p15:guide id="5" pos="2606">
          <p15:clr>
            <a:srgbClr val="FBAE40"/>
          </p15:clr>
        </p15:guide>
        <p15:guide id="6" pos="3792">
          <p15:clr>
            <a:srgbClr val="FBAE40"/>
          </p15:clr>
        </p15:guide>
        <p15:guide id="7" pos="3883">
          <p15:clr>
            <a:srgbClr val="FBAE40"/>
          </p15:clr>
        </p15:guide>
        <p15:guide id="8" pos="4978">
          <p15:clr>
            <a:srgbClr val="FBAE40"/>
          </p15:clr>
        </p15:guide>
        <p15:guide id="9" pos="5068">
          <p15:clr>
            <a:srgbClr val="FBAE40"/>
          </p15:clr>
        </p15:guide>
        <p15:guide id="10" pos="6163">
          <p15:clr>
            <a:srgbClr val="FBAE40"/>
          </p15:clr>
        </p15:guide>
        <p15:guide id="11" pos="6254">
          <p15:clr>
            <a:srgbClr val="FBAE40"/>
          </p15:clr>
        </p15:guide>
        <p15:guide id="12" pos="142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 right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F8D86234-5457-CB23-3457-8F88F915005C}"/>
              </a:ext>
            </a:extLst>
          </p:cNvPr>
          <p:cNvSpPr/>
          <p:nvPr userDrawn="1"/>
        </p:nvSpPr>
        <p:spPr>
          <a:xfrm>
            <a:off x="141288" y="1"/>
            <a:ext cx="6024562" cy="1458096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2459D9-460C-796E-386D-900AC33FA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3409-2CBA-480B-BE58-2534C29BF09E}" type="datetime1">
              <a:rPr lang="en-GB" smtClean="0"/>
              <a:t>26/05/2025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33956A-20AA-33E4-6965-45DBB05FF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99267" y="6536051"/>
            <a:ext cx="3626885" cy="96523"/>
          </a:xfrm>
        </p:spPr>
        <p:txBody>
          <a:bodyPr/>
          <a:lstStyle/>
          <a:p>
            <a:r>
              <a:rPr lang="de-DE"/>
              <a:t>©EEX GROUP 2025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9AF7C9D-4BFA-DCA0-AC8F-2F072F04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829-8BAA-4A1B-8349-A1F50DCA263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00B0164A-1D7E-ACA5-D3B3-E56A3B3E7BA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65850" y="0"/>
            <a:ext cx="6026150" cy="6858000"/>
          </a:xfrm>
          <a:solidFill>
            <a:schemeClr val="bg2"/>
          </a:solidFill>
        </p:spPr>
        <p:txBody>
          <a:bodyPr bIns="864000"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Place picture ore change background color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12E7D7-46C3-8B47-D037-F30B1FF802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152400"/>
            <a:ext cx="5503862" cy="343374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primary Headline</a:t>
            </a:r>
            <a:endParaRPr lang="de-DE" dirty="0"/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6BF72CC2-CFFD-A94F-A516-CCE6669326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495774"/>
            <a:ext cx="5503862" cy="475777"/>
          </a:xfrm>
        </p:spPr>
        <p:txBody>
          <a:bodyPr anchor="t"/>
          <a:lstStyle>
            <a:lvl1pPr>
              <a:spcAft>
                <a:spcPts val="0"/>
              </a:spcAft>
              <a:defRPr sz="1600" b="0">
                <a:latin typeface="+mj-lt"/>
              </a:defRPr>
            </a:lvl1pPr>
          </a:lstStyle>
          <a:p>
            <a:pPr lvl="0"/>
            <a:r>
              <a:rPr lang="de-DE" dirty="0" err="1"/>
              <a:t>Secondary</a:t>
            </a:r>
            <a:r>
              <a:rPr lang="de-DE" dirty="0"/>
              <a:t> Chapter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590433F2-0660-E224-A2B6-CD14075C52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6" y="1941513"/>
            <a:ext cx="5505452" cy="4367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5384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4">
          <p15:clr>
            <a:srgbClr val="FBAE40"/>
          </p15:clr>
        </p15:guide>
        <p15:guide id="2" pos="3793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and picture right 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0E3828F8-8250-049E-2F36-0C9B52ACF2B0}"/>
              </a:ext>
            </a:extLst>
          </p:cNvPr>
          <p:cNvSpPr/>
          <p:nvPr userDrawn="1"/>
        </p:nvSpPr>
        <p:spPr>
          <a:xfrm>
            <a:off x="6165850" y="3429000"/>
            <a:ext cx="6026400" cy="3428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8D86234-5457-CB23-3457-8F88F915005C}"/>
              </a:ext>
            </a:extLst>
          </p:cNvPr>
          <p:cNvSpPr/>
          <p:nvPr userDrawn="1"/>
        </p:nvSpPr>
        <p:spPr>
          <a:xfrm>
            <a:off x="141288" y="1"/>
            <a:ext cx="6024562" cy="1458096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2459D9-460C-796E-386D-900AC33FA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7CE6-D96D-45A4-A5B5-6C1CB6155B2A}" type="datetime1">
              <a:rPr lang="en-GB" smtClean="0"/>
              <a:t>26/05/2025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33956A-20AA-33E4-6965-45DBB05FF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99267" y="6536051"/>
            <a:ext cx="3626885" cy="96523"/>
          </a:xfrm>
        </p:spPr>
        <p:txBody>
          <a:bodyPr/>
          <a:lstStyle/>
          <a:p>
            <a:r>
              <a:rPr lang="de-DE"/>
              <a:t>©EEX GROUP 2025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9AF7C9D-4BFA-DCA0-AC8F-2F072F04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829-8BAA-4A1B-8349-A1F50DCA263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00B0164A-1D7E-ACA5-D3B3-E56A3B3E7BA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65850" y="0"/>
            <a:ext cx="6026150" cy="3429000"/>
          </a:xfrm>
          <a:solidFill>
            <a:schemeClr val="bg2"/>
          </a:solidFill>
        </p:spPr>
        <p:txBody>
          <a:bodyPr bIns="864000"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Place picture ore change background color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C1F446-A3BE-53D2-3346-E6DFD504FD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152400"/>
            <a:ext cx="5510214" cy="343374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primary Headline</a:t>
            </a:r>
            <a:endParaRPr lang="de-DE" dirty="0"/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1082DBB1-D1E3-3AB2-C78D-904C5E7171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495774"/>
            <a:ext cx="5510214" cy="475777"/>
          </a:xfrm>
        </p:spPr>
        <p:txBody>
          <a:bodyPr anchor="t"/>
          <a:lstStyle>
            <a:lvl1pPr>
              <a:spcAft>
                <a:spcPts val="0"/>
              </a:spcAft>
              <a:defRPr sz="1600" b="0">
                <a:latin typeface="+mj-lt"/>
              </a:defRPr>
            </a:lvl1pPr>
          </a:lstStyle>
          <a:p>
            <a:pPr lvl="0"/>
            <a:r>
              <a:rPr lang="de-DE" dirty="0" err="1"/>
              <a:t>Secondary</a:t>
            </a:r>
            <a:r>
              <a:rPr lang="de-DE" dirty="0"/>
              <a:t> Chapter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46D81A76-E681-8F66-91C3-1C85B67ABB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6" y="1941513"/>
            <a:ext cx="5505452" cy="4367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905DF2A9-A8AE-2960-6A73-5439290E3F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627223" y="3884613"/>
            <a:ext cx="5048839" cy="24347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C76E2E1-599C-2E48-D65A-383E5FE3EC18}"/>
              </a:ext>
            </a:extLst>
          </p:cNvPr>
          <p:cNvSpPr/>
          <p:nvPr userDrawn="1"/>
        </p:nvSpPr>
        <p:spPr>
          <a:xfrm>
            <a:off x="0" y="0"/>
            <a:ext cx="144000" cy="973138"/>
          </a:xfrm>
          <a:prstGeom prst="rect">
            <a:avLst/>
          </a:prstGeom>
          <a:solidFill>
            <a:srgbClr val="7263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55FE93FD-1F91-56A7-BD5A-BEABBC890554}"/>
              </a:ext>
            </a:extLst>
          </p:cNvPr>
          <p:cNvSpPr/>
          <p:nvPr userDrawn="1"/>
        </p:nvSpPr>
        <p:spPr>
          <a:xfrm>
            <a:off x="0" y="971550"/>
            <a:ext cx="144000" cy="971550"/>
          </a:xfrm>
          <a:prstGeom prst="rect">
            <a:avLst/>
          </a:prstGeom>
          <a:solidFill>
            <a:srgbClr val="339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8C1DCF7-327C-6E72-0D45-5A773A487119}"/>
              </a:ext>
            </a:extLst>
          </p:cNvPr>
          <p:cNvSpPr/>
          <p:nvPr userDrawn="1"/>
        </p:nvSpPr>
        <p:spPr>
          <a:xfrm>
            <a:off x="0" y="1941513"/>
            <a:ext cx="144000" cy="971550"/>
          </a:xfrm>
          <a:prstGeom prst="rect">
            <a:avLst/>
          </a:prstGeom>
          <a:solidFill>
            <a:srgbClr val="0076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E109FD9F-00D1-4CC8-801F-ABF130C255B6}"/>
              </a:ext>
            </a:extLst>
          </p:cNvPr>
          <p:cNvSpPr/>
          <p:nvPr userDrawn="1"/>
        </p:nvSpPr>
        <p:spPr>
          <a:xfrm>
            <a:off x="0" y="2913063"/>
            <a:ext cx="144000" cy="971550"/>
          </a:xfrm>
          <a:prstGeom prst="rect">
            <a:avLst/>
          </a:prstGeom>
          <a:solidFill>
            <a:srgbClr val="9CB7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9E5E5FF-50F7-B142-F9C9-F3A28BAD6012}"/>
              </a:ext>
            </a:extLst>
          </p:cNvPr>
          <p:cNvSpPr/>
          <p:nvPr userDrawn="1"/>
        </p:nvSpPr>
        <p:spPr>
          <a:xfrm>
            <a:off x="0" y="3884612"/>
            <a:ext cx="144000" cy="971550"/>
          </a:xfrm>
          <a:prstGeom prst="rect">
            <a:avLst/>
          </a:prstGeom>
          <a:solidFill>
            <a:srgbClr val="FFBB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20F02907-502A-DED9-6CBD-9604D1568B3C}"/>
              </a:ext>
            </a:extLst>
          </p:cNvPr>
          <p:cNvSpPr/>
          <p:nvPr userDrawn="1"/>
        </p:nvSpPr>
        <p:spPr>
          <a:xfrm>
            <a:off x="0" y="4856162"/>
            <a:ext cx="144000" cy="971550"/>
          </a:xfrm>
          <a:prstGeom prst="rect">
            <a:avLst/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156DA552-5313-4DBA-EAF8-C9947C350079}"/>
              </a:ext>
            </a:extLst>
          </p:cNvPr>
          <p:cNvSpPr/>
          <p:nvPr userDrawn="1"/>
        </p:nvSpPr>
        <p:spPr>
          <a:xfrm>
            <a:off x="0" y="5827711"/>
            <a:ext cx="144000" cy="1030287"/>
          </a:xfrm>
          <a:prstGeom prst="rect">
            <a:avLst/>
          </a:prstGeom>
          <a:solidFill>
            <a:srgbClr val="EB1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349FA61A-AB37-212B-ED70-40BF5FFF06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52695" y="6351585"/>
            <a:ext cx="1468859" cy="41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23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4">
          <p15:clr>
            <a:srgbClr val="FBAE40"/>
          </p15:clr>
        </p15:guide>
        <p15:guide id="2" pos="3793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0E3828F8-8250-049E-2F36-0C9B52ACF2B0}"/>
              </a:ext>
            </a:extLst>
          </p:cNvPr>
          <p:cNvSpPr/>
          <p:nvPr userDrawn="1"/>
        </p:nvSpPr>
        <p:spPr>
          <a:xfrm>
            <a:off x="141288" y="6308725"/>
            <a:ext cx="12050962" cy="549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2459D9-460C-796E-386D-900AC33FA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5988AF-23DE-432B-91EB-DECE597A5A2F}" type="datetime1">
              <a:rPr lang="en-GB" smtClean="0"/>
              <a:t>26/05/2025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33956A-20AA-33E4-6965-45DBB05FF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99267" y="6536051"/>
            <a:ext cx="3626885" cy="965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©EEX GROUP 2025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9AF7C9D-4BFA-DCA0-AC8F-2F072F04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F3829-8BAA-4A1B-8349-A1F50DCA263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00B0164A-1D7E-ACA5-D3B3-E56A3B3E7BA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41288" y="971550"/>
            <a:ext cx="12050712" cy="5337174"/>
          </a:xfrm>
          <a:solidFill>
            <a:schemeClr val="bg2"/>
          </a:solidFill>
        </p:spPr>
        <p:txBody>
          <a:bodyPr bIns="864000"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Place picture ore change background color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3C9F81-7D90-567E-053E-5FC2A062B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2400"/>
            <a:ext cx="11160125" cy="343374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primary Headline</a:t>
            </a:r>
            <a:endParaRPr lang="de-DE" dirty="0"/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00246A6A-CF3D-A54D-B38A-7245AEF15C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95774"/>
            <a:ext cx="11160125" cy="475777"/>
          </a:xfrm>
        </p:spPr>
        <p:txBody>
          <a:bodyPr anchor="t"/>
          <a:lstStyle>
            <a:lvl1pPr>
              <a:spcAft>
                <a:spcPts val="0"/>
              </a:spcAft>
              <a:defRPr sz="1600" b="0">
                <a:latin typeface="+mj-lt"/>
              </a:defRPr>
            </a:lvl1pPr>
          </a:lstStyle>
          <a:p>
            <a:pPr lvl="0"/>
            <a:r>
              <a:rPr lang="de-DE" dirty="0" err="1"/>
              <a:t>Secondary</a:t>
            </a:r>
            <a:r>
              <a:rPr lang="de-DE" dirty="0"/>
              <a:t> Chapter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30A3A02-769C-C92D-9CC9-5739B15FFC62}"/>
              </a:ext>
            </a:extLst>
          </p:cNvPr>
          <p:cNvSpPr/>
          <p:nvPr userDrawn="1"/>
        </p:nvSpPr>
        <p:spPr>
          <a:xfrm>
            <a:off x="0" y="0"/>
            <a:ext cx="144000" cy="973138"/>
          </a:xfrm>
          <a:prstGeom prst="rect">
            <a:avLst/>
          </a:prstGeom>
          <a:solidFill>
            <a:srgbClr val="7263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EA806F7-5B36-E918-9F14-7F8B32F0235A}"/>
              </a:ext>
            </a:extLst>
          </p:cNvPr>
          <p:cNvSpPr/>
          <p:nvPr userDrawn="1"/>
        </p:nvSpPr>
        <p:spPr>
          <a:xfrm>
            <a:off x="0" y="971550"/>
            <a:ext cx="144000" cy="971550"/>
          </a:xfrm>
          <a:prstGeom prst="rect">
            <a:avLst/>
          </a:prstGeom>
          <a:solidFill>
            <a:srgbClr val="339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1490713-7B19-FFB9-7DF6-1411699F3376}"/>
              </a:ext>
            </a:extLst>
          </p:cNvPr>
          <p:cNvSpPr/>
          <p:nvPr userDrawn="1"/>
        </p:nvSpPr>
        <p:spPr>
          <a:xfrm>
            <a:off x="0" y="1941513"/>
            <a:ext cx="144000" cy="971550"/>
          </a:xfrm>
          <a:prstGeom prst="rect">
            <a:avLst/>
          </a:prstGeom>
          <a:solidFill>
            <a:srgbClr val="0076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75E49158-5592-4A59-7256-DCCA4DF9FE12}"/>
              </a:ext>
            </a:extLst>
          </p:cNvPr>
          <p:cNvSpPr/>
          <p:nvPr userDrawn="1"/>
        </p:nvSpPr>
        <p:spPr>
          <a:xfrm>
            <a:off x="0" y="2913063"/>
            <a:ext cx="144000" cy="971550"/>
          </a:xfrm>
          <a:prstGeom prst="rect">
            <a:avLst/>
          </a:prstGeom>
          <a:solidFill>
            <a:srgbClr val="9CB7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23FAFCB4-3397-633B-2E0B-EA24E7420865}"/>
              </a:ext>
            </a:extLst>
          </p:cNvPr>
          <p:cNvSpPr/>
          <p:nvPr userDrawn="1"/>
        </p:nvSpPr>
        <p:spPr>
          <a:xfrm>
            <a:off x="0" y="3884612"/>
            <a:ext cx="144000" cy="971550"/>
          </a:xfrm>
          <a:prstGeom prst="rect">
            <a:avLst/>
          </a:prstGeom>
          <a:solidFill>
            <a:srgbClr val="FFBB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59FD374-2C86-0B26-F67F-2240418391FA}"/>
              </a:ext>
            </a:extLst>
          </p:cNvPr>
          <p:cNvSpPr/>
          <p:nvPr userDrawn="1"/>
        </p:nvSpPr>
        <p:spPr>
          <a:xfrm>
            <a:off x="0" y="4856162"/>
            <a:ext cx="144000" cy="971550"/>
          </a:xfrm>
          <a:prstGeom prst="rect">
            <a:avLst/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3F9B0BA-EC81-7842-A0A3-E25D50F9F236}"/>
              </a:ext>
            </a:extLst>
          </p:cNvPr>
          <p:cNvSpPr/>
          <p:nvPr userDrawn="1"/>
        </p:nvSpPr>
        <p:spPr>
          <a:xfrm>
            <a:off x="0" y="5827711"/>
            <a:ext cx="144000" cy="1030287"/>
          </a:xfrm>
          <a:prstGeom prst="rect">
            <a:avLst/>
          </a:prstGeom>
          <a:solidFill>
            <a:srgbClr val="EB1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3C566923-D108-2E47-3D9A-A57BC11C5B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52695" y="6351585"/>
            <a:ext cx="1468859" cy="41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89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4">
          <p15:clr>
            <a:srgbClr val="FBAE40"/>
          </p15:clr>
        </p15:guide>
        <p15:guide id="2" pos="3793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picture I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7D93CE76-E301-C01A-AC0C-6C1A939B6E1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5FEF7CA-399E-4BF4-A057-84BE9DFDDB8A}" type="datetime1">
              <a:rPr lang="en-GB" smtClean="0"/>
              <a:t>26/05/2025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85959BCE-BD28-7CE3-9460-8FF21DE115C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399268" y="6536051"/>
            <a:ext cx="1737200" cy="96523"/>
          </a:xfrm>
        </p:spPr>
        <p:txBody>
          <a:bodyPr/>
          <a:lstStyle/>
          <a:p>
            <a:r>
              <a:rPr lang="de-DE"/>
              <a:t>©EEX GROUP 2025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149EE48-314B-C03D-C14D-B680E94027E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8BF3829-8BAA-4A1B-8349-A1F50DCA263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7865E00-BC46-5196-6C97-E32DCCA1AB48}"/>
              </a:ext>
            </a:extLst>
          </p:cNvPr>
          <p:cNvSpPr/>
          <p:nvPr userDrawn="1"/>
        </p:nvSpPr>
        <p:spPr>
          <a:xfrm>
            <a:off x="-2699" y="-1"/>
            <a:ext cx="143987" cy="14580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9CC351C-9AE0-B070-08B4-7CD5EF337C91}"/>
              </a:ext>
            </a:extLst>
          </p:cNvPr>
          <p:cNvSpPr/>
          <p:nvPr userDrawn="1"/>
        </p:nvSpPr>
        <p:spPr>
          <a:xfrm>
            <a:off x="138113" y="1458097"/>
            <a:ext cx="4139167" cy="4856162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Bildplatzhalter 6">
            <a:extLst>
              <a:ext uri="{FF2B5EF4-FFF2-40B4-BE49-F238E27FC236}">
                <a16:creationId xmlns:a16="http://schemas.microsoft.com/office/drawing/2014/main" id="{54EE2254-470E-5EF5-74DA-CA13322E52B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77280" y="1458096"/>
            <a:ext cx="7914720" cy="4856162"/>
          </a:xfrm>
          <a:solidFill>
            <a:schemeClr val="bg2"/>
          </a:solidFill>
        </p:spPr>
        <p:txBody>
          <a:bodyPr bIns="864000"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Place picture ore change background color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A0F1D1A-24C6-2E9C-8E9E-9A0AE1706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2400"/>
            <a:ext cx="11160125" cy="343374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primary Headline</a:t>
            </a:r>
            <a:endParaRPr lang="de-DE" dirty="0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7F3D8293-F3AB-AA30-0C2B-3A099254D7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95774"/>
            <a:ext cx="11160125" cy="475777"/>
          </a:xfrm>
        </p:spPr>
        <p:txBody>
          <a:bodyPr anchor="t"/>
          <a:lstStyle>
            <a:lvl1pPr>
              <a:spcAft>
                <a:spcPts val="0"/>
              </a:spcAft>
              <a:defRPr sz="1600" b="0">
                <a:latin typeface="+mj-lt"/>
              </a:defRPr>
            </a:lvl1pPr>
          </a:lstStyle>
          <a:p>
            <a:pPr lvl="0"/>
            <a:r>
              <a:rPr lang="de-DE" dirty="0" err="1"/>
              <a:t>Secondary</a:t>
            </a:r>
            <a:r>
              <a:rPr lang="de-DE" dirty="0"/>
              <a:t> Chapter</a:t>
            </a:r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81952856-ED68-57DF-DACD-E2452C0C7EF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5936" y="1941513"/>
            <a:ext cx="3620532" cy="4367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9051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696">
          <p15:clr>
            <a:srgbClr val="FBAE40"/>
          </p15:clr>
        </p15:guide>
        <p15:guide id="4" pos="1511">
          <p15:clr>
            <a:srgbClr val="FBAE40"/>
          </p15:clr>
        </p15:guide>
        <p15:guide id="5" pos="2606">
          <p15:clr>
            <a:srgbClr val="FBAE40"/>
          </p15:clr>
        </p15:guide>
        <p15:guide id="6" pos="3792">
          <p15:clr>
            <a:srgbClr val="FBAE40"/>
          </p15:clr>
        </p15:guide>
        <p15:guide id="7" pos="3882">
          <p15:clr>
            <a:srgbClr val="FBAE40"/>
          </p15:clr>
        </p15:guide>
        <p15:guide id="8" pos="4978">
          <p15:clr>
            <a:srgbClr val="FBAE40"/>
          </p15:clr>
        </p15:guide>
        <p15:guide id="9" pos="5068">
          <p15:clr>
            <a:srgbClr val="FBAE40"/>
          </p15:clr>
        </p15:guide>
        <p15:guide id="10" pos="6163">
          <p15:clr>
            <a:srgbClr val="FBAE40"/>
          </p15:clr>
        </p15:guide>
        <p15:guide id="11" pos="6254">
          <p15:clr>
            <a:srgbClr val="FBAE40"/>
          </p15:clr>
        </p15:guide>
        <p15:guide id="12" pos="142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0E3828F8-8250-049E-2F36-0C9B52ACF2B0}"/>
              </a:ext>
            </a:extLst>
          </p:cNvPr>
          <p:cNvSpPr/>
          <p:nvPr userDrawn="1"/>
        </p:nvSpPr>
        <p:spPr>
          <a:xfrm>
            <a:off x="6165850" y="0"/>
            <a:ext cx="6026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8D86234-5457-CB23-3457-8F88F915005C}"/>
              </a:ext>
            </a:extLst>
          </p:cNvPr>
          <p:cNvSpPr/>
          <p:nvPr userDrawn="1"/>
        </p:nvSpPr>
        <p:spPr>
          <a:xfrm>
            <a:off x="141288" y="1"/>
            <a:ext cx="6024562" cy="1458096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2459D9-460C-796E-386D-900AC33FA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A788-4779-447A-A10C-B63F8F053ED3}" type="datetime1">
              <a:rPr lang="en-GB" smtClean="0"/>
              <a:t>26/05/2025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33956A-20AA-33E4-6965-45DBB05FF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99267" y="6536051"/>
            <a:ext cx="3626885" cy="96523"/>
          </a:xfrm>
        </p:spPr>
        <p:txBody>
          <a:bodyPr/>
          <a:lstStyle/>
          <a:p>
            <a:r>
              <a:rPr lang="de-DE"/>
              <a:t>©EEX GROUP 2025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9AF7C9D-4BFA-DCA0-AC8F-2F072F04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829-8BAA-4A1B-8349-A1F50DCA263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FD0AC3-F02E-B1E8-E73D-7DF2BA62E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152400"/>
            <a:ext cx="5503862" cy="343374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primary Headline</a:t>
            </a:r>
            <a:endParaRPr lang="de-DE" dirty="0"/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1888EA39-9DE3-59C2-048B-CE705665B2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495774"/>
            <a:ext cx="5503862" cy="475777"/>
          </a:xfrm>
        </p:spPr>
        <p:txBody>
          <a:bodyPr anchor="t"/>
          <a:lstStyle>
            <a:lvl1pPr>
              <a:spcAft>
                <a:spcPts val="0"/>
              </a:spcAft>
              <a:defRPr sz="1600" b="0">
                <a:latin typeface="+mj-lt"/>
              </a:defRPr>
            </a:lvl1pPr>
          </a:lstStyle>
          <a:p>
            <a:pPr lvl="0"/>
            <a:r>
              <a:rPr lang="de-DE" dirty="0" err="1"/>
              <a:t>Secondary</a:t>
            </a:r>
            <a:r>
              <a:rPr lang="de-DE" dirty="0"/>
              <a:t> Chapter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16647AF6-8C02-A8DD-B653-154348E93B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6" y="1941513"/>
            <a:ext cx="5505452" cy="4367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3BFE7218-E606-87F8-DC84-EFB90814565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15099" y="971549"/>
            <a:ext cx="5160961" cy="53371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4B6AF8A-60ED-3DC9-3264-D033EB514956}"/>
              </a:ext>
            </a:extLst>
          </p:cNvPr>
          <p:cNvSpPr/>
          <p:nvPr userDrawn="1"/>
        </p:nvSpPr>
        <p:spPr>
          <a:xfrm>
            <a:off x="0" y="0"/>
            <a:ext cx="144000" cy="973138"/>
          </a:xfrm>
          <a:prstGeom prst="rect">
            <a:avLst/>
          </a:prstGeom>
          <a:solidFill>
            <a:srgbClr val="7263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1B956C6-AAC7-4509-96F2-7805877F5496}"/>
              </a:ext>
            </a:extLst>
          </p:cNvPr>
          <p:cNvSpPr/>
          <p:nvPr userDrawn="1"/>
        </p:nvSpPr>
        <p:spPr>
          <a:xfrm>
            <a:off x="0" y="971550"/>
            <a:ext cx="144000" cy="971550"/>
          </a:xfrm>
          <a:prstGeom prst="rect">
            <a:avLst/>
          </a:prstGeom>
          <a:solidFill>
            <a:srgbClr val="339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49354B6A-FA44-035B-8A59-567A3A8A322E}"/>
              </a:ext>
            </a:extLst>
          </p:cNvPr>
          <p:cNvSpPr/>
          <p:nvPr userDrawn="1"/>
        </p:nvSpPr>
        <p:spPr>
          <a:xfrm>
            <a:off x="0" y="1941513"/>
            <a:ext cx="144000" cy="971550"/>
          </a:xfrm>
          <a:prstGeom prst="rect">
            <a:avLst/>
          </a:prstGeom>
          <a:solidFill>
            <a:srgbClr val="0076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03D4D773-7F58-9C51-7171-8C8468389A6D}"/>
              </a:ext>
            </a:extLst>
          </p:cNvPr>
          <p:cNvSpPr/>
          <p:nvPr userDrawn="1"/>
        </p:nvSpPr>
        <p:spPr>
          <a:xfrm>
            <a:off x="0" y="2913063"/>
            <a:ext cx="144000" cy="971550"/>
          </a:xfrm>
          <a:prstGeom prst="rect">
            <a:avLst/>
          </a:prstGeom>
          <a:solidFill>
            <a:srgbClr val="9CB7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EBA956BB-D3FB-BF3B-9FF5-197A4A0DB8ED}"/>
              </a:ext>
            </a:extLst>
          </p:cNvPr>
          <p:cNvSpPr/>
          <p:nvPr userDrawn="1"/>
        </p:nvSpPr>
        <p:spPr>
          <a:xfrm>
            <a:off x="0" y="3884612"/>
            <a:ext cx="144000" cy="971550"/>
          </a:xfrm>
          <a:prstGeom prst="rect">
            <a:avLst/>
          </a:prstGeom>
          <a:solidFill>
            <a:srgbClr val="FFBB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185AD34-FAEF-C0BC-07CC-DADA4D275DE5}"/>
              </a:ext>
            </a:extLst>
          </p:cNvPr>
          <p:cNvSpPr/>
          <p:nvPr userDrawn="1"/>
        </p:nvSpPr>
        <p:spPr>
          <a:xfrm>
            <a:off x="0" y="4856162"/>
            <a:ext cx="144000" cy="971550"/>
          </a:xfrm>
          <a:prstGeom prst="rect">
            <a:avLst/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613633F4-7E70-34B6-FC27-D2574C18C48C}"/>
              </a:ext>
            </a:extLst>
          </p:cNvPr>
          <p:cNvSpPr/>
          <p:nvPr userDrawn="1"/>
        </p:nvSpPr>
        <p:spPr>
          <a:xfrm>
            <a:off x="0" y="5827711"/>
            <a:ext cx="144000" cy="1030287"/>
          </a:xfrm>
          <a:prstGeom prst="rect">
            <a:avLst/>
          </a:prstGeom>
          <a:solidFill>
            <a:srgbClr val="EB1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490F8CE3-1463-A6B1-341F-B2D7849D3B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52695" y="6351585"/>
            <a:ext cx="1468859" cy="41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56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4">
          <p15:clr>
            <a:srgbClr val="FBAE40"/>
          </p15:clr>
        </p15:guide>
        <p15:guide id="2" pos="3793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BG I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09CC351C-9AE0-B070-08B4-7CD5EF337C91}"/>
              </a:ext>
            </a:extLst>
          </p:cNvPr>
          <p:cNvSpPr/>
          <p:nvPr userDrawn="1"/>
        </p:nvSpPr>
        <p:spPr>
          <a:xfrm>
            <a:off x="138113" y="1"/>
            <a:ext cx="4139167" cy="1458096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7D93CE76-E301-C01A-AC0C-6C1A939B6E1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97C9B10-E8B2-41BD-A470-2C787F7A08B5}" type="datetime1">
              <a:rPr lang="en-GB" smtClean="0"/>
              <a:t>26/05/2025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85959BCE-BD28-7CE3-9460-8FF21DE115C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399268" y="6536051"/>
            <a:ext cx="1737200" cy="96523"/>
          </a:xfrm>
        </p:spPr>
        <p:txBody>
          <a:bodyPr/>
          <a:lstStyle/>
          <a:p>
            <a:r>
              <a:rPr lang="de-DE"/>
              <a:t>©EEX GROUP 2025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149EE48-314B-C03D-C14D-B680E94027E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8BF3829-8BAA-4A1B-8349-A1F50DCA263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E6EF024-2D18-9943-3F6A-8EA9B53D55E5}"/>
              </a:ext>
            </a:extLst>
          </p:cNvPr>
          <p:cNvSpPr/>
          <p:nvPr userDrawn="1"/>
        </p:nvSpPr>
        <p:spPr>
          <a:xfrm>
            <a:off x="4277280" y="-1"/>
            <a:ext cx="791471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4F9F93C-BEA3-51CD-8C4B-A0B55E954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2400"/>
            <a:ext cx="3621087" cy="343374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primary Headline</a:t>
            </a:r>
            <a:endParaRPr lang="de-DE" dirty="0"/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D8AA38E1-E3AD-AB77-EC60-0F92D1E580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381" y="772623"/>
            <a:ext cx="3621087" cy="475777"/>
          </a:xfrm>
        </p:spPr>
        <p:txBody>
          <a:bodyPr anchor="t"/>
          <a:lstStyle>
            <a:lvl1pPr>
              <a:spcAft>
                <a:spcPts val="0"/>
              </a:spcAft>
              <a:defRPr sz="1600" b="0">
                <a:latin typeface="+mj-lt"/>
              </a:defRPr>
            </a:lvl1pPr>
          </a:lstStyle>
          <a:p>
            <a:pPr lvl="0"/>
            <a:r>
              <a:rPr lang="de-DE" dirty="0" err="1"/>
              <a:t>Secondary</a:t>
            </a:r>
            <a:r>
              <a:rPr lang="de-DE" dirty="0"/>
              <a:t> Chapter</a:t>
            </a:r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7A520A0A-CE52-6667-6D79-D03D79D104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5936" y="1941513"/>
            <a:ext cx="3621089" cy="4367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4188EC8C-3B58-1536-29D9-9BA2709236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51373" y="971549"/>
            <a:ext cx="7024687" cy="53371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DC636BA-9FA2-DBF5-9B81-89760270038B}"/>
              </a:ext>
            </a:extLst>
          </p:cNvPr>
          <p:cNvSpPr/>
          <p:nvPr userDrawn="1"/>
        </p:nvSpPr>
        <p:spPr>
          <a:xfrm>
            <a:off x="0" y="0"/>
            <a:ext cx="144000" cy="973138"/>
          </a:xfrm>
          <a:prstGeom prst="rect">
            <a:avLst/>
          </a:prstGeom>
          <a:solidFill>
            <a:srgbClr val="7263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5CC55C86-9477-4A06-A5C3-0AF50248B411}"/>
              </a:ext>
            </a:extLst>
          </p:cNvPr>
          <p:cNvSpPr/>
          <p:nvPr userDrawn="1"/>
        </p:nvSpPr>
        <p:spPr>
          <a:xfrm>
            <a:off x="0" y="971550"/>
            <a:ext cx="144000" cy="971550"/>
          </a:xfrm>
          <a:prstGeom prst="rect">
            <a:avLst/>
          </a:prstGeom>
          <a:solidFill>
            <a:srgbClr val="339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0E7354D4-6D0B-AF1F-23E5-1414E7120AF0}"/>
              </a:ext>
            </a:extLst>
          </p:cNvPr>
          <p:cNvSpPr/>
          <p:nvPr userDrawn="1"/>
        </p:nvSpPr>
        <p:spPr>
          <a:xfrm>
            <a:off x="0" y="1941513"/>
            <a:ext cx="144000" cy="971550"/>
          </a:xfrm>
          <a:prstGeom prst="rect">
            <a:avLst/>
          </a:prstGeom>
          <a:solidFill>
            <a:srgbClr val="0076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0DDED5F-3E79-AA43-768E-F287A388EDF4}"/>
              </a:ext>
            </a:extLst>
          </p:cNvPr>
          <p:cNvSpPr/>
          <p:nvPr userDrawn="1"/>
        </p:nvSpPr>
        <p:spPr>
          <a:xfrm>
            <a:off x="0" y="2913063"/>
            <a:ext cx="144000" cy="971550"/>
          </a:xfrm>
          <a:prstGeom prst="rect">
            <a:avLst/>
          </a:prstGeom>
          <a:solidFill>
            <a:srgbClr val="9CB7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033D697E-0C41-3253-0434-CABE19DFB22C}"/>
              </a:ext>
            </a:extLst>
          </p:cNvPr>
          <p:cNvSpPr/>
          <p:nvPr userDrawn="1"/>
        </p:nvSpPr>
        <p:spPr>
          <a:xfrm>
            <a:off x="0" y="3884612"/>
            <a:ext cx="144000" cy="971550"/>
          </a:xfrm>
          <a:prstGeom prst="rect">
            <a:avLst/>
          </a:prstGeom>
          <a:solidFill>
            <a:srgbClr val="FFBB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E9A73459-1CCE-5BA0-8F0C-42DC550F75C3}"/>
              </a:ext>
            </a:extLst>
          </p:cNvPr>
          <p:cNvSpPr/>
          <p:nvPr userDrawn="1"/>
        </p:nvSpPr>
        <p:spPr>
          <a:xfrm>
            <a:off x="0" y="4856162"/>
            <a:ext cx="144000" cy="971550"/>
          </a:xfrm>
          <a:prstGeom prst="rect">
            <a:avLst/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F1495E19-24B3-98DC-9AA5-029CF9B53502}"/>
              </a:ext>
            </a:extLst>
          </p:cNvPr>
          <p:cNvSpPr/>
          <p:nvPr userDrawn="1"/>
        </p:nvSpPr>
        <p:spPr>
          <a:xfrm>
            <a:off x="0" y="5827711"/>
            <a:ext cx="144000" cy="1030287"/>
          </a:xfrm>
          <a:prstGeom prst="rect">
            <a:avLst/>
          </a:prstGeom>
          <a:solidFill>
            <a:srgbClr val="EB1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8E4F8BAB-CD9B-2B14-CEB4-EE3CAAADEC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52695" y="6351585"/>
            <a:ext cx="1468859" cy="41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69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696">
          <p15:clr>
            <a:srgbClr val="FBAE40"/>
          </p15:clr>
        </p15:guide>
        <p15:guide id="4" pos="1511">
          <p15:clr>
            <a:srgbClr val="FBAE40"/>
          </p15:clr>
        </p15:guide>
        <p15:guide id="5" pos="2606">
          <p15:clr>
            <a:srgbClr val="FBAE40"/>
          </p15:clr>
        </p15:guide>
        <p15:guide id="6" pos="3792">
          <p15:clr>
            <a:srgbClr val="FBAE40"/>
          </p15:clr>
        </p15:guide>
        <p15:guide id="7" pos="3882">
          <p15:clr>
            <a:srgbClr val="FBAE40"/>
          </p15:clr>
        </p15:guide>
        <p15:guide id="8" pos="4978">
          <p15:clr>
            <a:srgbClr val="FBAE40"/>
          </p15:clr>
        </p15:guide>
        <p15:guide id="9" pos="5068">
          <p15:clr>
            <a:srgbClr val="FBAE40"/>
          </p15:clr>
        </p15:guide>
        <p15:guide id="10" pos="6163">
          <p15:clr>
            <a:srgbClr val="FBAE40"/>
          </p15:clr>
        </p15:guide>
        <p15:guide id="11" pos="6254">
          <p15:clr>
            <a:srgbClr val="FBAE40"/>
          </p15:clr>
        </p15:guide>
        <p15:guide id="12" pos="142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tement an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1ACFC4A-E46E-0F0C-00B9-AF88D798B0F7}"/>
              </a:ext>
            </a:extLst>
          </p:cNvPr>
          <p:cNvSpPr/>
          <p:nvPr userDrawn="1"/>
        </p:nvSpPr>
        <p:spPr>
          <a:xfrm>
            <a:off x="4277280" y="1447325"/>
            <a:ext cx="7914719" cy="54106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9CC351C-9AE0-B070-08B4-7CD5EF337C91}"/>
              </a:ext>
            </a:extLst>
          </p:cNvPr>
          <p:cNvSpPr/>
          <p:nvPr userDrawn="1"/>
        </p:nvSpPr>
        <p:spPr>
          <a:xfrm>
            <a:off x="138113" y="4856163"/>
            <a:ext cx="4135991" cy="2001836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7D93CE76-E301-C01A-AC0C-6C1A939B6E1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ED1931D-BA59-493F-A0BA-B24EF6069012}" type="datetime1">
              <a:rPr lang="en-GB" smtClean="0"/>
              <a:t>26/05/2025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85959BCE-BD28-7CE3-9460-8FF21DE115C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399268" y="6536051"/>
            <a:ext cx="1737200" cy="96523"/>
          </a:xfrm>
        </p:spPr>
        <p:txBody>
          <a:bodyPr/>
          <a:lstStyle/>
          <a:p>
            <a:r>
              <a:rPr lang="de-DE"/>
              <a:t>©EEX GROUP 2025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149EE48-314B-C03D-C14D-B680E94027E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8BF3829-8BAA-4A1B-8349-A1F50DCA263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16" name="Bildplatzhalter 6">
            <a:extLst>
              <a:ext uri="{FF2B5EF4-FFF2-40B4-BE49-F238E27FC236}">
                <a16:creationId xmlns:a16="http://schemas.microsoft.com/office/drawing/2014/main" id="{B45615CD-8F48-8D11-D1FA-27F29BAFE64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41288" y="1458096"/>
            <a:ext cx="4135991" cy="3398067"/>
          </a:xfrm>
          <a:solidFill>
            <a:schemeClr val="bg2"/>
          </a:solidFill>
        </p:spPr>
        <p:txBody>
          <a:bodyPr bIns="864000"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Place picture ore change background color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239D397F-233B-ADA3-6982-77FF7A5F8F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2400"/>
            <a:ext cx="11160125" cy="343374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Statement slide - Headline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3AE4B17-A3A8-2B81-E7E3-9106070B5F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95774"/>
            <a:ext cx="11160125" cy="475777"/>
          </a:xfrm>
        </p:spPr>
        <p:txBody>
          <a:bodyPr anchor="t"/>
          <a:lstStyle>
            <a:lvl1pPr>
              <a:spcAft>
                <a:spcPts val="0"/>
              </a:spcAft>
              <a:defRPr sz="1600" b="0">
                <a:latin typeface="+mj-lt"/>
              </a:defRPr>
            </a:lvl1pPr>
          </a:lstStyle>
          <a:p>
            <a:pPr lvl="0"/>
            <a:r>
              <a:rPr lang="de-DE" dirty="0" err="1"/>
              <a:t>Secondary</a:t>
            </a:r>
            <a:r>
              <a:rPr lang="de-DE" dirty="0"/>
              <a:t> Chapter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063BAC40-D309-55E3-80B2-804B97EF2A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6" y="4856161"/>
            <a:ext cx="3621089" cy="1452564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Position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4EDECBD0-A516-03D0-2BDF-11CC4A9803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51373" y="1941513"/>
            <a:ext cx="7024687" cy="43672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629FFE9-A382-6162-4591-FB178B0E877F}"/>
              </a:ext>
            </a:extLst>
          </p:cNvPr>
          <p:cNvSpPr/>
          <p:nvPr userDrawn="1"/>
        </p:nvSpPr>
        <p:spPr>
          <a:xfrm>
            <a:off x="0" y="0"/>
            <a:ext cx="144000" cy="973138"/>
          </a:xfrm>
          <a:prstGeom prst="rect">
            <a:avLst/>
          </a:prstGeom>
          <a:solidFill>
            <a:srgbClr val="7263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5D7276CA-6113-9216-9FA0-4D5D9D2C41D9}"/>
              </a:ext>
            </a:extLst>
          </p:cNvPr>
          <p:cNvSpPr/>
          <p:nvPr userDrawn="1"/>
        </p:nvSpPr>
        <p:spPr>
          <a:xfrm>
            <a:off x="0" y="971550"/>
            <a:ext cx="144000" cy="971550"/>
          </a:xfrm>
          <a:prstGeom prst="rect">
            <a:avLst/>
          </a:prstGeom>
          <a:solidFill>
            <a:srgbClr val="339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31C12B4-A1DF-7D5A-F939-2229ADAF7F8C}"/>
              </a:ext>
            </a:extLst>
          </p:cNvPr>
          <p:cNvSpPr/>
          <p:nvPr userDrawn="1"/>
        </p:nvSpPr>
        <p:spPr>
          <a:xfrm>
            <a:off x="0" y="1941513"/>
            <a:ext cx="144000" cy="971550"/>
          </a:xfrm>
          <a:prstGeom prst="rect">
            <a:avLst/>
          </a:prstGeom>
          <a:solidFill>
            <a:srgbClr val="0076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D377446-F626-EA3F-3107-F01CED732054}"/>
              </a:ext>
            </a:extLst>
          </p:cNvPr>
          <p:cNvSpPr/>
          <p:nvPr userDrawn="1"/>
        </p:nvSpPr>
        <p:spPr>
          <a:xfrm>
            <a:off x="0" y="2913063"/>
            <a:ext cx="144000" cy="971550"/>
          </a:xfrm>
          <a:prstGeom prst="rect">
            <a:avLst/>
          </a:prstGeom>
          <a:solidFill>
            <a:srgbClr val="9CB7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A18D291-865F-9B7C-4A5C-48BA523EB229}"/>
              </a:ext>
            </a:extLst>
          </p:cNvPr>
          <p:cNvSpPr/>
          <p:nvPr userDrawn="1"/>
        </p:nvSpPr>
        <p:spPr>
          <a:xfrm>
            <a:off x="0" y="3884612"/>
            <a:ext cx="144000" cy="971550"/>
          </a:xfrm>
          <a:prstGeom prst="rect">
            <a:avLst/>
          </a:prstGeom>
          <a:solidFill>
            <a:srgbClr val="FFBB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68117D1E-1693-1AB3-61A4-A698830D4D1F}"/>
              </a:ext>
            </a:extLst>
          </p:cNvPr>
          <p:cNvSpPr/>
          <p:nvPr userDrawn="1"/>
        </p:nvSpPr>
        <p:spPr>
          <a:xfrm>
            <a:off x="0" y="4856162"/>
            <a:ext cx="144000" cy="971550"/>
          </a:xfrm>
          <a:prstGeom prst="rect">
            <a:avLst/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E26E6C57-F384-A704-C5FE-AB0D37054C08}"/>
              </a:ext>
            </a:extLst>
          </p:cNvPr>
          <p:cNvSpPr/>
          <p:nvPr userDrawn="1"/>
        </p:nvSpPr>
        <p:spPr>
          <a:xfrm>
            <a:off x="0" y="5827711"/>
            <a:ext cx="144000" cy="1030287"/>
          </a:xfrm>
          <a:prstGeom prst="rect">
            <a:avLst/>
          </a:prstGeom>
          <a:solidFill>
            <a:srgbClr val="EB1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F5DE558E-8F85-2EDE-4C7E-4B747AD9EC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52695" y="6351585"/>
            <a:ext cx="1468859" cy="41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23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696">
          <p15:clr>
            <a:srgbClr val="FBAE40"/>
          </p15:clr>
        </p15:guide>
        <p15:guide id="4" pos="1511">
          <p15:clr>
            <a:srgbClr val="FBAE40"/>
          </p15:clr>
        </p15:guide>
        <p15:guide id="5" pos="2606">
          <p15:clr>
            <a:srgbClr val="FBAE40"/>
          </p15:clr>
        </p15:guide>
        <p15:guide id="6" pos="3792">
          <p15:clr>
            <a:srgbClr val="FBAE40"/>
          </p15:clr>
        </p15:guide>
        <p15:guide id="7" pos="3882">
          <p15:clr>
            <a:srgbClr val="FBAE40"/>
          </p15:clr>
        </p15:guide>
        <p15:guide id="8" pos="4978">
          <p15:clr>
            <a:srgbClr val="FBAE40"/>
          </p15:clr>
        </p15:guide>
        <p15:guide id="9" pos="5068">
          <p15:clr>
            <a:srgbClr val="FBAE40"/>
          </p15:clr>
        </p15:guide>
        <p15:guide id="10" pos="6163">
          <p15:clr>
            <a:srgbClr val="FBAE40"/>
          </p15:clr>
        </p15:guide>
        <p15:guide id="11" pos="6254">
          <p15:clr>
            <a:srgbClr val="FBAE40"/>
          </p15:clr>
        </p15:guide>
        <p15:guide id="12" pos="142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6B1A1862-2091-2CEE-0AF3-8EB1708F2328}"/>
              </a:ext>
            </a:extLst>
          </p:cNvPr>
          <p:cNvSpPr/>
          <p:nvPr userDrawn="1"/>
        </p:nvSpPr>
        <p:spPr>
          <a:xfrm>
            <a:off x="6096000" y="4856163"/>
            <a:ext cx="5953125" cy="2001837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1B70F05-4ADF-55BB-EBCE-53099A67B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56363" y="1941513"/>
            <a:ext cx="5219700" cy="971550"/>
          </a:xfrm>
          <a:prstGeom prst="rect">
            <a:avLst/>
          </a:prstGeom>
        </p:spPr>
        <p:txBody>
          <a:bodyPr anchor="t" anchorCtr="0"/>
          <a:lstStyle>
            <a:lvl1pPr algn="l">
              <a:defRPr sz="3200"/>
            </a:lvl1pPr>
          </a:lstStyle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D5E19DE-E19A-146D-2C20-7C015775E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6362" y="4856163"/>
            <a:ext cx="5219700" cy="971550"/>
          </a:xfrm>
        </p:spPr>
        <p:txBody>
          <a:bodyPr tIns="252000" anchor="t"/>
          <a:lstStyle>
            <a:lvl1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Title</a:t>
            </a:r>
          </a:p>
          <a:p>
            <a:pPr lvl="0"/>
            <a:r>
              <a:rPr lang="de-DE" dirty="0"/>
              <a:t>Location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555284E4-7999-FE89-BFCC-EB53B9F0C8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  <a:solidFill>
            <a:schemeClr val="accent4"/>
          </a:solidFill>
        </p:spPr>
        <p:txBody>
          <a:bodyPr bIns="828000" anchor="ctr" anchorCtr="0"/>
          <a:lstStyle>
            <a:lvl1pPr algn="ctr">
              <a:defRPr/>
            </a:lvl1pPr>
          </a:lstStyle>
          <a:p>
            <a:r>
              <a:rPr lang="en-US" noProof="0" dirty="0"/>
              <a:t>Place picture ore change background color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FD60C06-D0AD-BB5D-05BA-05DB040A90A9}"/>
              </a:ext>
            </a:extLst>
          </p:cNvPr>
          <p:cNvSpPr/>
          <p:nvPr userDrawn="1"/>
        </p:nvSpPr>
        <p:spPr>
          <a:xfrm>
            <a:off x="12048000" y="2"/>
            <a:ext cx="144000" cy="973138"/>
          </a:xfrm>
          <a:prstGeom prst="rect">
            <a:avLst/>
          </a:prstGeom>
          <a:solidFill>
            <a:srgbClr val="7263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AC04A2B-24AA-38DE-A903-434E9C4F7BD0}"/>
              </a:ext>
            </a:extLst>
          </p:cNvPr>
          <p:cNvSpPr/>
          <p:nvPr userDrawn="1"/>
        </p:nvSpPr>
        <p:spPr>
          <a:xfrm>
            <a:off x="12048000" y="971552"/>
            <a:ext cx="144000" cy="971550"/>
          </a:xfrm>
          <a:prstGeom prst="rect">
            <a:avLst/>
          </a:prstGeom>
          <a:solidFill>
            <a:srgbClr val="339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FC2CF7A-7358-B4CF-BD49-F8076A7A6F80}"/>
              </a:ext>
            </a:extLst>
          </p:cNvPr>
          <p:cNvSpPr/>
          <p:nvPr userDrawn="1"/>
        </p:nvSpPr>
        <p:spPr>
          <a:xfrm>
            <a:off x="12048000" y="1941515"/>
            <a:ext cx="144000" cy="971550"/>
          </a:xfrm>
          <a:prstGeom prst="rect">
            <a:avLst/>
          </a:prstGeom>
          <a:solidFill>
            <a:srgbClr val="0076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D2B926A-153E-FD37-4261-612834383106}"/>
              </a:ext>
            </a:extLst>
          </p:cNvPr>
          <p:cNvSpPr/>
          <p:nvPr userDrawn="1"/>
        </p:nvSpPr>
        <p:spPr>
          <a:xfrm>
            <a:off x="12048000" y="2913065"/>
            <a:ext cx="144000" cy="971550"/>
          </a:xfrm>
          <a:prstGeom prst="rect">
            <a:avLst/>
          </a:prstGeom>
          <a:solidFill>
            <a:srgbClr val="9CB7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A4E6068-875F-C6AA-88F4-1772B3556B3A}"/>
              </a:ext>
            </a:extLst>
          </p:cNvPr>
          <p:cNvSpPr/>
          <p:nvPr userDrawn="1"/>
        </p:nvSpPr>
        <p:spPr>
          <a:xfrm>
            <a:off x="12048000" y="3884614"/>
            <a:ext cx="144000" cy="971550"/>
          </a:xfrm>
          <a:prstGeom prst="rect">
            <a:avLst/>
          </a:prstGeom>
          <a:solidFill>
            <a:srgbClr val="FFBB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E907F56-B032-ACF2-B620-7E962C4850C5}"/>
              </a:ext>
            </a:extLst>
          </p:cNvPr>
          <p:cNvSpPr/>
          <p:nvPr userDrawn="1"/>
        </p:nvSpPr>
        <p:spPr>
          <a:xfrm>
            <a:off x="12048000" y="4856164"/>
            <a:ext cx="144000" cy="971550"/>
          </a:xfrm>
          <a:prstGeom prst="rect">
            <a:avLst/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412FFA0A-4D81-734E-59B2-2E3F582FA78A}"/>
              </a:ext>
            </a:extLst>
          </p:cNvPr>
          <p:cNvSpPr/>
          <p:nvPr userDrawn="1"/>
        </p:nvSpPr>
        <p:spPr>
          <a:xfrm>
            <a:off x="12048000" y="5827713"/>
            <a:ext cx="144000" cy="1030287"/>
          </a:xfrm>
          <a:prstGeom prst="rect">
            <a:avLst/>
          </a:prstGeom>
          <a:solidFill>
            <a:srgbClr val="EB1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D471D3F4-EFB4-EDE0-319A-6CC6F1082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090554" y="162339"/>
            <a:ext cx="2850989" cy="81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83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pos="406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E1804ED-D2D9-DEBF-A023-3EF7AA63AE9E}"/>
              </a:ext>
            </a:extLst>
          </p:cNvPr>
          <p:cNvSpPr/>
          <p:nvPr userDrawn="1"/>
        </p:nvSpPr>
        <p:spPr>
          <a:xfrm>
            <a:off x="141288" y="-2"/>
            <a:ext cx="413861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1B70F05-4ADF-55BB-EBCE-53099A67B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1" y="971550"/>
            <a:ext cx="3621087" cy="2544763"/>
          </a:xfrm>
          <a:prstGeom prst="rect">
            <a:avLst/>
          </a:prstGeom>
        </p:spPr>
        <p:txBody>
          <a:bodyPr anchor="t" anchorCtr="0"/>
          <a:lstStyle>
            <a:lvl1pPr algn="l">
              <a:defRPr sz="2800"/>
            </a:lvl1pPr>
          </a:lstStyle>
          <a:p>
            <a:r>
              <a:rPr lang="de-DE" dirty="0"/>
              <a:t>Agenda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7D93CE76-E301-C01A-AC0C-6C1A939B6E1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551D9CB-B5FD-4FC6-9174-0673D6E40176}" type="datetime1">
              <a:rPr lang="en-GB" smtClean="0"/>
              <a:t>26/05/2025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85959BCE-BD28-7CE3-9460-8FF21DE115C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399268" y="6536051"/>
            <a:ext cx="1737200" cy="96523"/>
          </a:xfrm>
        </p:spPr>
        <p:txBody>
          <a:bodyPr/>
          <a:lstStyle/>
          <a:p>
            <a:r>
              <a:rPr lang="de-DE"/>
              <a:t>©EEX GROUP 2025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149EE48-314B-C03D-C14D-B680E94027E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8BF3829-8BAA-4A1B-8349-A1F50DCA263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699BA3E-AD7D-0EB8-9FDB-9ADB6EC0F57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05325" y="971550"/>
            <a:ext cx="7170737" cy="53371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4687CA5-D276-86EA-7C83-34C73E29A204}"/>
              </a:ext>
            </a:extLst>
          </p:cNvPr>
          <p:cNvSpPr/>
          <p:nvPr userDrawn="1"/>
        </p:nvSpPr>
        <p:spPr>
          <a:xfrm>
            <a:off x="-2712" y="-1588"/>
            <a:ext cx="144000" cy="973138"/>
          </a:xfrm>
          <a:prstGeom prst="rect">
            <a:avLst/>
          </a:prstGeom>
          <a:solidFill>
            <a:srgbClr val="7263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7AB07DC-130B-FFF1-153D-32E877626089}"/>
              </a:ext>
            </a:extLst>
          </p:cNvPr>
          <p:cNvSpPr/>
          <p:nvPr userDrawn="1"/>
        </p:nvSpPr>
        <p:spPr>
          <a:xfrm>
            <a:off x="0" y="971550"/>
            <a:ext cx="144000" cy="971550"/>
          </a:xfrm>
          <a:prstGeom prst="rect">
            <a:avLst/>
          </a:prstGeom>
          <a:solidFill>
            <a:srgbClr val="339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AABD1B7-8619-CC42-ED66-B9802A9AE384}"/>
              </a:ext>
            </a:extLst>
          </p:cNvPr>
          <p:cNvSpPr/>
          <p:nvPr userDrawn="1"/>
        </p:nvSpPr>
        <p:spPr>
          <a:xfrm>
            <a:off x="0" y="1941513"/>
            <a:ext cx="144000" cy="971550"/>
          </a:xfrm>
          <a:prstGeom prst="rect">
            <a:avLst/>
          </a:prstGeom>
          <a:solidFill>
            <a:srgbClr val="0076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C51258E-F159-A806-3901-D072F5458CD3}"/>
              </a:ext>
            </a:extLst>
          </p:cNvPr>
          <p:cNvSpPr/>
          <p:nvPr userDrawn="1"/>
        </p:nvSpPr>
        <p:spPr>
          <a:xfrm>
            <a:off x="0" y="2913063"/>
            <a:ext cx="144000" cy="971550"/>
          </a:xfrm>
          <a:prstGeom prst="rect">
            <a:avLst/>
          </a:prstGeom>
          <a:solidFill>
            <a:srgbClr val="9CB7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5DBFE4B-5868-A4F8-5EA0-8C483CE08A72}"/>
              </a:ext>
            </a:extLst>
          </p:cNvPr>
          <p:cNvSpPr/>
          <p:nvPr userDrawn="1"/>
        </p:nvSpPr>
        <p:spPr>
          <a:xfrm>
            <a:off x="-2712" y="3884613"/>
            <a:ext cx="144000" cy="971550"/>
          </a:xfrm>
          <a:prstGeom prst="rect">
            <a:avLst/>
          </a:prstGeom>
          <a:solidFill>
            <a:srgbClr val="FFBB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6EAA206-2172-BAF8-61C3-5A65232AEFC3}"/>
              </a:ext>
            </a:extLst>
          </p:cNvPr>
          <p:cNvSpPr/>
          <p:nvPr userDrawn="1"/>
        </p:nvSpPr>
        <p:spPr>
          <a:xfrm>
            <a:off x="-2712" y="4856163"/>
            <a:ext cx="144000" cy="971550"/>
          </a:xfrm>
          <a:prstGeom prst="rect">
            <a:avLst/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0F5B58B4-1DF3-1C34-515A-4320DD4213B7}"/>
              </a:ext>
            </a:extLst>
          </p:cNvPr>
          <p:cNvSpPr/>
          <p:nvPr userDrawn="1"/>
        </p:nvSpPr>
        <p:spPr>
          <a:xfrm>
            <a:off x="-2712" y="5827712"/>
            <a:ext cx="144000" cy="1030287"/>
          </a:xfrm>
          <a:prstGeom prst="rect">
            <a:avLst/>
          </a:prstGeom>
          <a:solidFill>
            <a:srgbClr val="EB1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9516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696">
          <p15:clr>
            <a:srgbClr val="FBAE40"/>
          </p15:clr>
        </p15:guide>
        <p15:guide id="4" pos="1511">
          <p15:clr>
            <a:srgbClr val="FBAE40"/>
          </p15:clr>
        </p15:guide>
        <p15:guide id="5" pos="2606">
          <p15:clr>
            <a:srgbClr val="FBAE40"/>
          </p15:clr>
        </p15:guide>
        <p15:guide id="6" pos="3792">
          <p15:clr>
            <a:srgbClr val="FBAE40"/>
          </p15:clr>
        </p15:guide>
        <p15:guide id="7" pos="3882">
          <p15:clr>
            <a:srgbClr val="FBAE40"/>
          </p15:clr>
        </p15:guide>
        <p15:guide id="8" pos="4978">
          <p15:clr>
            <a:srgbClr val="FBAE40"/>
          </p15:clr>
        </p15:guide>
        <p15:guide id="9" pos="5068">
          <p15:clr>
            <a:srgbClr val="FBAE40"/>
          </p15:clr>
        </p15:guide>
        <p15:guide id="10" pos="6163">
          <p15:clr>
            <a:srgbClr val="FBAE40"/>
          </p15:clr>
        </p15:guide>
        <p15:guide id="11" pos="6254">
          <p15:clr>
            <a:srgbClr val="FBAE40"/>
          </p15:clr>
        </p15:guide>
        <p15:guide id="12" pos="142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2B5488-131A-65A8-20D1-CDC22163E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primary Headline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8852902-0014-EB86-A719-F64DC4F12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620E-7C11-4162-9B3F-E1EC7A5DF647}" type="datetime1">
              <a:rPr lang="en-GB" smtClean="0"/>
              <a:t>26/05/2025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4CF88DD-92C0-4B8E-D2B5-19067A8C3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©EEX GROUP 2025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21CC3AE-59F6-CF15-AC86-AD09E0CE9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829-8BAA-4A1B-8349-A1F50DCA263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BB66B73F-32D7-0A3C-DCF5-1AC046D4C3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95774"/>
            <a:ext cx="11160125" cy="475777"/>
          </a:xfrm>
        </p:spPr>
        <p:txBody>
          <a:bodyPr anchor="t"/>
          <a:lstStyle>
            <a:lvl1pPr>
              <a:spcAft>
                <a:spcPts val="0"/>
              </a:spcAft>
              <a:defRPr sz="1600" b="0">
                <a:latin typeface="+mj-lt"/>
              </a:defRPr>
            </a:lvl1pPr>
          </a:lstStyle>
          <a:p>
            <a:pPr lvl="0"/>
            <a:r>
              <a:rPr lang="de-DE" dirty="0" err="1"/>
              <a:t>Secondary</a:t>
            </a:r>
            <a:r>
              <a:rPr lang="de-DE" dirty="0"/>
              <a:t> Chapter</a:t>
            </a:r>
          </a:p>
        </p:txBody>
      </p:sp>
    </p:spTree>
    <p:extLst>
      <p:ext uri="{BB962C8B-B14F-4D97-AF65-F5344CB8AC3E}">
        <p14:creationId xmlns:p14="http://schemas.microsoft.com/office/powerpoint/2010/main" val="328567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5">
          <p15:clr>
            <a:srgbClr val="FBAE40"/>
          </p15:clr>
        </p15:guide>
        <p15:guide id="2" pos="3795">
          <p15:clr>
            <a:srgbClr val="FBAE40"/>
          </p15:clr>
        </p15:guide>
        <p15:guide id="3" pos="2105">
          <p15:clr>
            <a:srgbClr val="FBAE40"/>
          </p15:clr>
        </p15:guide>
        <p15:guide id="4" pos="2015">
          <p15:clr>
            <a:srgbClr val="FBAE40"/>
          </p15:clr>
        </p15:guide>
        <p15:guide id="5" pos="5575">
          <p15:clr>
            <a:srgbClr val="FBAE40"/>
          </p15:clr>
        </p15:guide>
        <p15:guide id="6" pos="566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616DDD-886C-E9F4-CFCF-DFA60D428A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9908" y="6536051"/>
            <a:ext cx="1235371" cy="95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B238A94-597C-4A77-ABDA-0EBF492D15F8}" type="datetime1">
              <a:rPr lang="en-GB" smtClean="0"/>
              <a:t>26/05/2025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D5AB42-FF7B-D7AD-1FD4-982E1536B8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99267" y="6536051"/>
            <a:ext cx="4571327" cy="965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©EEX GROUP 2025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F584B1-5FAF-4194-A907-53512E5CE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536051"/>
            <a:ext cx="472708" cy="95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8BF3829-8BAA-4A1B-8349-A1F50DCA2633}" type="slidenum">
              <a:rPr lang="de-DE" smtClean="0"/>
              <a:pPr/>
              <a:t>‹#›</a:t>
            </a:fld>
            <a:r>
              <a:rPr lang="de-DE" dirty="0"/>
              <a:t> </a:t>
            </a:r>
          </a:p>
        </p:txBody>
      </p:sp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0E281AE7-0A7B-DDFB-7C2A-605D8511A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52400"/>
            <a:ext cx="11160125" cy="629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primary Headline</a:t>
            </a:r>
            <a:endParaRPr lang="en-US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2835A18-1071-FC49-2D0B-6D6839E4C283}"/>
              </a:ext>
            </a:extLst>
          </p:cNvPr>
          <p:cNvPicPr>
            <a:picLocks noChangeAspect="1"/>
          </p:cNvPicPr>
          <p:nvPr userDrawn="1"/>
        </p:nvPicPr>
        <p:blipFill>
          <a:blip r:embed="rId79">
            <a:extLst>
              <a:ext uri="{96DAC541-7B7A-43D3-8B79-37D633B846F1}">
                <asvg:svgBlip xmlns:asvg="http://schemas.microsoft.com/office/drawing/2016/SVG/main" r:embed="rId80"/>
              </a:ext>
            </a:extLst>
          </a:blip>
          <a:srcRect/>
          <a:stretch/>
        </p:blipFill>
        <p:spPr>
          <a:xfrm>
            <a:off x="10352694" y="6351585"/>
            <a:ext cx="1468861" cy="419674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D84EFC8A-8365-086A-AA58-6F73953B026E}"/>
              </a:ext>
            </a:extLst>
          </p:cNvPr>
          <p:cNvSpPr/>
          <p:nvPr userDrawn="1"/>
        </p:nvSpPr>
        <p:spPr>
          <a:xfrm>
            <a:off x="0" y="0"/>
            <a:ext cx="144000" cy="973138"/>
          </a:xfrm>
          <a:prstGeom prst="rect">
            <a:avLst/>
          </a:prstGeom>
          <a:solidFill>
            <a:srgbClr val="7263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5C38BD9C-C63C-1A0B-81C5-D2F64FC3F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971550"/>
            <a:ext cx="11160125" cy="533717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noProof="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652E8C1-33F4-5BA4-75B0-E6559037B662}"/>
              </a:ext>
            </a:extLst>
          </p:cNvPr>
          <p:cNvSpPr/>
          <p:nvPr userDrawn="1"/>
        </p:nvSpPr>
        <p:spPr>
          <a:xfrm>
            <a:off x="0" y="971550"/>
            <a:ext cx="144000" cy="971550"/>
          </a:xfrm>
          <a:prstGeom prst="rect">
            <a:avLst/>
          </a:prstGeom>
          <a:solidFill>
            <a:srgbClr val="339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B78370B-DF17-608C-776A-382DC8414DFA}"/>
              </a:ext>
            </a:extLst>
          </p:cNvPr>
          <p:cNvSpPr/>
          <p:nvPr userDrawn="1"/>
        </p:nvSpPr>
        <p:spPr>
          <a:xfrm>
            <a:off x="0" y="1941513"/>
            <a:ext cx="144000" cy="971550"/>
          </a:xfrm>
          <a:prstGeom prst="rect">
            <a:avLst/>
          </a:prstGeom>
          <a:solidFill>
            <a:srgbClr val="0076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E816F3A-868A-36BB-C87A-F6275500A682}"/>
              </a:ext>
            </a:extLst>
          </p:cNvPr>
          <p:cNvSpPr/>
          <p:nvPr userDrawn="1"/>
        </p:nvSpPr>
        <p:spPr>
          <a:xfrm>
            <a:off x="0" y="2913063"/>
            <a:ext cx="144000" cy="971550"/>
          </a:xfrm>
          <a:prstGeom prst="rect">
            <a:avLst/>
          </a:prstGeom>
          <a:solidFill>
            <a:srgbClr val="9CB7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1BFA317-CEF7-1FE4-4DF6-2A68EBE01C57}"/>
              </a:ext>
            </a:extLst>
          </p:cNvPr>
          <p:cNvSpPr/>
          <p:nvPr userDrawn="1"/>
        </p:nvSpPr>
        <p:spPr>
          <a:xfrm>
            <a:off x="0" y="3884612"/>
            <a:ext cx="144000" cy="971550"/>
          </a:xfrm>
          <a:prstGeom prst="rect">
            <a:avLst/>
          </a:prstGeom>
          <a:solidFill>
            <a:srgbClr val="FFBB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3CAAAE4-A37F-5A13-67DC-AF1164A913BD}"/>
              </a:ext>
            </a:extLst>
          </p:cNvPr>
          <p:cNvSpPr/>
          <p:nvPr userDrawn="1"/>
        </p:nvSpPr>
        <p:spPr>
          <a:xfrm>
            <a:off x="0" y="4856162"/>
            <a:ext cx="144000" cy="971550"/>
          </a:xfrm>
          <a:prstGeom prst="rect">
            <a:avLst/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224C1EAF-4664-A96C-CE2D-96CAB2E4873D}"/>
              </a:ext>
            </a:extLst>
          </p:cNvPr>
          <p:cNvSpPr/>
          <p:nvPr userDrawn="1"/>
        </p:nvSpPr>
        <p:spPr>
          <a:xfrm>
            <a:off x="0" y="5827711"/>
            <a:ext cx="144000" cy="1030287"/>
          </a:xfrm>
          <a:prstGeom prst="rect">
            <a:avLst/>
          </a:prstGeom>
          <a:solidFill>
            <a:srgbClr val="EB1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F9C242-3DFD-792C-3727-3F4D72B5553D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84037" y="6642100"/>
            <a:ext cx="4524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External</a:t>
            </a:r>
          </a:p>
        </p:txBody>
      </p:sp>
    </p:spTree>
    <p:extLst>
      <p:ext uri="{BB962C8B-B14F-4D97-AF65-F5344CB8AC3E}">
        <p14:creationId xmlns:p14="http://schemas.microsoft.com/office/powerpoint/2010/main" val="3389883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  <p:sldLayoutId id="2147483730" r:id="rId23"/>
    <p:sldLayoutId id="2147483731" r:id="rId24"/>
    <p:sldLayoutId id="2147483732" r:id="rId25"/>
    <p:sldLayoutId id="2147483733" r:id="rId26"/>
    <p:sldLayoutId id="2147483734" r:id="rId27"/>
    <p:sldLayoutId id="2147483735" r:id="rId28"/>
    <p:sldLayoutId id="2147483736" r:id="rId29"/>
    <p:sldLayoutId id="2147483737" r:id="rId30"/>
    <p:sldLayoutId id="2147483738" r:id="rId31"/>
    <p:sldLayoutId id="2147483739" r:id="rId32"/>
    <p:sldLayoutId id="2147483740" r:id="rId33"/>
    <p:sldLayoutId id="2147483741" r:id="rId34"/>
    <p:sldLayoutId id="2147483742" r:id="rId35"/>
    <p:sldLayoutId id="2147483671" r:id="rId36"/>
    <p:sldLayoutId id="2147483663" r:id="rId37"/>
    <p:sldLayoutId id="2147483664" r:id="rId38"/>
    <p:sldLayoutId id="2147483652" r:id="rId39"/>
    <p:sldLayoutId id="2147483666" r:id="rId40"/>
    <p:sldLayoutId id="2147483656" r:id="rId41"/>
    <p:sldLayoutId id="2147483660" r:id="rId42"/>
    <p:sldLayoutId id="2147483661" r:id="rId43"/>
    <p:sldLayoutId id="2147483662" r:id="rId44"/>
    <p:sldLayoutId id="2147483667" r:id="rId45"/>
    <p:sldLayoutId id="2147483668" r:id="rId46"/>
    <p:sldLayoutId id="2147483705" r:id="rId47"/>
    <p:sldLayoutId id="2147483673" r:id="rId48"/>
    <p:sldLayoutId id="2147483674" r:id="rId49"/>
    <p:sldLayoutId id="2147483675" r:id="rId50"/>
    <p:sldLayoutId id="2147483676" r:id="rId51"/>
    <p:sldLayoutId id="2147483678" r:id="rId52"/>
    <p:sldLayoutId id="2147483679" r:id="rId53"/>
    <p:sldLayoutId id="2147483680" r:id="rId54"/>
    <p:sldLayoutId id="2147483681" r:id="rId55"/>
    <p:sldLayoutId id="2147483683" r:id="rId56"/>
    <p:sldLayoutId id="2147483684" r:id="rId57"/>
    <p:sldLayoutId id="2147483685" r:id="rId58"/>
    <p:sldLayoutId id="2147483686" r:id="rId59"/>
    <p:sldLayoutId id="2147483687" r:id="rId60"/>
    <p:sldLayoutId id="2147483688" r:id="rId61"/>
    <p:sldLayoutId id="2147483689" r:id="rId62"/>
    <p:sldLayoutId id="2147483690" r:id="rId63"/>
    <p:sldLayoutId id="2147483691" r:id="rId64"/>
    <p:sldLayoutId id="2147483692" r:id="rId65"/>
    <p:sldLayoutId id="2147483693" r:id="rId66"/>
    <p:sldLayoutId id="2147483694" r:id="rId67"/>
    <p:sldLayoutId id="2147483695" r:id="rId68"/>
    <p:sldLayoutId id="2147483696" r:id="rId69"/>
    <p:sldLayoutId id="2147483697" r:id="rId70"/>
    <p:sldLayoutId id="2147483698" r:id="rId71"/>
    <p:sldLayoutId id="2147483699" r:id="rId72"/>
    <p:sldLayoutId id="2147483700" r:id="rId73"/>
    <p:sldLayoutId id="2147483701" r:id="rId74"/>
    <p:sldLayoutId id="2147483702" r:id="rId75"/>
    <p:sldLayoutId id="2147483703" r:id="rId76"/>
    <p:sldLayoutId id="2147483704" r:id="rId7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49263" indent="-1841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6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7355">
          <p15:clr>
            <a:srgbClr val="F26B43"/>
          </p15:clr>
        </p15:guide>
        <p15:guide id="4" pos="7583">
          <p15:clr>
            <a:srgbClr val="F26B43"/>
          </p15:clr>
        </p15:guide>
        <p15:guide id="5" pos="325">
          <p15:clr>
            <a:srgbClr val="F26B43"/>
          </p15:clr>
        </p15:guide>
        <p15:guide id="7" orient="horz" pos="3974">
          <p15:clr>
            <a:srgbClr val="F26B43"/>
          </p15:clr>
        </p15:guide>
        <p15:guide id="8" orient="horz" pos="612">
          <p15:clr>
            <a:srgbClr val="F26B43"/>
          </p15:clr>
        </p15:guide>
        <p15:guide id="9" pos="89">
          <p15:clr>
            <a:srgbClr val="F26B43"/>
          </p15:clr>
        </p15:guide>
        <p15:guide id="10" orient="horz" pos="1223">
          <p15:clr>
            <a:srgbClr val="F26B43"/>
          </p15:clr>
        </p15:guide>
        <p15:guide id="11" orient="horz" pos="1835">
          <p15:clr>
            <a:srgbClr val="F26B43"/>
          </p15:clr>
        </p15:guide>
        <p15:guide id="12" orient="horz" pos="2447">
          <p15:clr>
            <a:srgbClr val="F26B43"/>
          </p15:clr>
        </p15:guide>
        <p15:guide id="13" orient="horz" pos="3059">
          <p15:clr>
            <a:srgbClr val="F26B43"/>
          </p15:clr>
        </p15:guide>
        <p15:guide id="14" orient="horz" pos="3671">
          <p15:clr>
            <a:srgbClr val="F26B43"/>
          </p15:clr>
        </p15:guide>
        <p15:guide id="15" orient="horz" pos="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7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9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10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4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5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6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3F34AA-6720-79FF-1813-BB3EE8DFE8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Power Derivatives Market Update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C39A9AD-F679-2448-F859-C3BBFB6105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noProof="0" dirty="0"/>
              <a:t>April 2025</a:t>
            </a: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BF9D4BAD-022B-E824-7F60-E8AE398B22E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02" b="30502"/>
          <a:stretch/>
        </p:blipFill>
        <p:spPr/>
      </p:pic>
    </p:spTree>
    <p:extLst>
      <p:ext uri="{BB962C8B-B14F-4D97-AF65-F5344CB8AC3E}">
        <p14:creationId xmlns:p14="http://schemas.microsoft.com/office/powerpoint/2010/main" val="854817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C12F3-76D8-6DEB-CA06-CE72D23D7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7">
            <a:extLst>
              <a:ext uri="{FF2B5EF4-FFF2-40B4-BE49-F238E27FC236}">
                <a16:creationId xmlns:a16="http://schemas.microsoft.com/office/drawing/2014/main" id="{00AABF6D-C44C-2656-5012-920AE7B9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270645"/>
            <a:ext cx="11160125" cy="343374"/>
          </a:xfrm>
        </p:spPr>
        <p:txBody>
          <a:bodyPr/>
          <a:lstStyle/>
          <a:p>
            <a:r>
              <a:rPr lang="en-GB" sz="2000" b="1" dirty="0"/>
              <a:t>EEX </a:t>
            </a:r>
            <a:r>
              <a:rPr lang="en-US" sz="2000" b="1" dirty="0"/>
              <a:t>Swiss</a:t>
            </a:r>
            <a:r>
              <a:rPr lang="en-GB" sz="2000" b="1" dirty="0"/>
              <a:t> Power Futures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06649153-4D5B-E989-FBE2-639AFA8FC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9200" y="6480000"/>
            <a:ext cx="408000" cy="162000"/>
          </a:xfrm>
        </p:spPr>
        <p:txBody>
          <a:bodyPr/>
          <a:lstStyle/>
          <a:p>
            <a:fld id="{0FD9B7A1-8EC4-404C-A87F-21E9C7D955CA}" type="slidenum">
              <a:rPr lang="en-GB" noProof="0" smtClean="0"/>
              <a:t>10</a:t>
            </a:fld>
            <a:endParaRPr lang="en-GB" noProof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FDA313A-94A4-7F18-491E-1566D81DD295}"/>
              </a:ext>
            </a:extLst>
          </p:cNvPr>
          <p:cNvGrpSpPr/>
          <p:nvPr/>
        </p:nvGrpSpPr>
        <p:grpSpPr>
          <a:xfrm>
            <a:off x="412631" y="924382"/>
            <a:ext cx="4442310" cy="1154162"/>
            <a:chOff x="412631" y="1551949"/>
            <a:chExt cx="4442310" cy="1154162"/>
          </a:xfrm>
        </p:grpSpPr>
        <p:sp>
          <p:nvSpPr>
            <p:cNvPr id="14" name="Textfeld 22">
              <a:extLst>
                <a:ext uri="{FF2B5EF4-FFF2-40B4-BE49-F238E27FC236}">
                  <a16:creationId xmlns:a16="http://schemas.microsoft.com/office/drawing/2014/main" id="{C2C61567-D84A-4683-2CC1-0467A7883546}"/>
                </a:ext>
              </a:extLst>
            </p:cNvPr>
            <p:cNvSpPr txBox="1"/>
            <p:nvPr/>
          </p:nvSpPr>
          <p:spPr>
            <a:xfrm>
              <a:off x="412631" y="1551949"/>
              <a:ext cx="4442310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3 TWh     </a:t>
              </a:r>
              <a:r>
                <a:rPr lang="de-DE" b="1" dirty="0">
                  <a:solidFill>
                    <a:srgbClr val="FF0000"/>
                  </a:solidFill>
                </a:rPr>
                <a:t>-14.3%</a:t>
              </a:r>
              <a:br>
                <a:rPr lang="de-DE" dirty="0">
                  <a:solidFill>
                    <a:srgbClr val="00B050"/>
                  </a:solidFill>
                </a:rPr>
              </a:br>
              <a:r>
                <a:rPr lang="de-DE" sz="1100" dirty="0"/>
                <a:t>Volumes            </a:t>
              </a:r>
              <a:r>
                <a:rPr lang="de-DE" sz="1100" dirty="0">
                  <a:solidFill>
                    <a:srgbClr val="FF0000"/>
                  </a:solidFill>
                </a:rPr>
                <a:t>YoY Change</a:t>
              </a:r>
              <a:br>
                <a:rPr lang="de-DE" sz="1100" dirty="0">
                  <a:solidFill>
                    <a:srgbClr val="00B050"/>
                  </a:solidFill>
                </a:rPr>
              </a:br>
              <a:endParaRPr lang="de-DE" sz="1100" dirty="0">
                <a:solidFill>
                  <a:srgbClr val="00B050"/>
                </a:solidFill>
              </a:endParaRPr>
            </a:p>
            <a:p>
              <a:r>
                <a:rPr lang="de-DE" b="1" dirty="0"/>
                <a:t>15 TWh   </a:t>
              </a:r>
              <a:r>
                <a:rPr lang="de-DE" b="1" dirty="0">
                  <a:solidFill>
                    <a:srgbClr val="00B050"/>
                  </a:solidFill>
                </a:rPr>
                <a:t>+14.9%</a:t>
              </a:r>
            </a:p>
            <a:p>
              <a:r>
                <a:rPr lang="de-DE" sz="1100" dirty="0" err="1"/>
                <a:t>Gross</a:t>
              </a:r>
              <a:r>
                <a:rPr lang="de-DE" sz="1100" dirty="0"/>
                <a:t> OI	  </a:t>
              </a:r>
              <a:r>
                <a:rPr lang="de-DE" sz="1100" dirty="0">
                  <a:solidFill>
                    <a:srgbClr val="00B050"/>
                  </a:solidFill>
                </a:rPr>
                <a:t>YoY</a:t>
              </a:r>
              <a:r>
                <a:rPr lang="de-DE" sz="1100" dirty="0">
                  <a:solidFill>
                    <a:srgbClr val="FF0000"/>
                  </a:solidFill>
                </a:rPr>
                <a:t> </a:t>
              </a:r>
              <a:r>
                <a:rPr lang="de-DE" sz="1100" dirty="0">
                  <a:solidFill>
                    <a:srgbClr val="00B050"/>
                  </a:solidFill>
                </a:rPr>
                <a:t>Change</a:t>
              </a:r>
            </a:p>
          </p:txBody>
        </p:sp>
        <p:cxnSp>
          <p:nvCxnSpPr>
            <p:cNvPr id="15" name="Gerader Verbinder 24">
              <a:extLst>
                <a:ext uri="{FF2B5EF4-FFF2-40B4-BE49-F238E27FC236}">
                  <a16:creationId xmlns:a16="http://schemas.microsoft.com/office/drawing/2014/main" id="{8B524FE9-F0ED-AEFB-093F-6021BEB13A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382" y="1596449"/>
              <a:ext cx="0" cy="3583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Gerader Verbinder 34">
              <a:extLst>
                <a:ext uri="{FF2B5EF4-FFF2-40B4-BE49-F238E27FC236}">
                  <a16:creationId xmlns:a16="http://schemas.microsoft.com/office/drawing/2014/main" id="{B75EB19F-4A50-6C53-B37C-F102ED2F72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382" y="2213669"/>
              <a:ext cx="0" cy="3583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2" name="Fußzeilenplatzhalter 3">
            <a:extLst>
              <a:ext uri="{FF2B5EF4-FFF2-40B4-BE49-F238E27FC236}">
                <a16:creationId xmlns:a16="http://schemas.microsoft.com/office/drawing/2014/main" id="{9F4F38BD-45BF-BED3-6F34-9E8F80531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2632" y="6548664"/>
            <a:ext cx="4571327" cy="9652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©EEX GROUP 2025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1F0E68-0939-0CFC-64C8-F999EBBD1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" r="942"/>
          <a:stretch/>
        </p:blipFill>
        <p:spPr>
          <a:xfrm>
            <a:off x="3364095" y="929512"/>
            <a:ext cx="4257910" cy="16880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20A9CF5-0CF9-60E5-97E3-C9DBC50BF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382" y="3384682"/>
            <a:ext cx="7819399" cy="23958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482AE98-5FBF-312E-57DF-BDA02C46AE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" t="-2585" r="4288"/>
          <a:stretch/>
        </p:blipFill>
        <p:spPr>
          <a:xfrm>
            <a:off x="7857207" y="919279"/>
            <a:ext cx="4112705" cy="168237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13E599A-242E-762B-D6D7-C0222F2C79EE}"/>
              </a:ext>
            </a:extLst>
          </p:cNvPr>
          <p:cNvSpPr txBox="1"/>
          <p:nvPr/>
        </p:nvSpPr>
        <p:spPr>
          <a:xfrm>
            <a:off x="563481" y="6115471"/>
            <a:ext cx="1106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/>
              <a:t>1 </a:t>
            </a:r>
            <a:r>
              <a:rPr lang="en-US" sz="900" dirty="0"/>
              <a:t>The calculation of EEX' market share is based on the figures published by the exchanges and the London Energy Brokers' Association (LEBA) every month</a:t>
            </a:r>
            <a:r>
              <a:rPr lang="en-US" sz="900" baseline="30000" dirty="0"/>
              <a:t>.</a:t>
            </a:r>
          </a:p>
          <a:p>
            <a:pPr algn="l"/>
            <a:r>
              <a:rPr lang="en-US" sz="900" baseline="30000" dirty="0"/>
              <a:t>2 </a:t>
            </a:r>
            <a:r>
              <a:rPr lang="en-US" sz="900" dirty="0"/>
              <a:t>Source: Thomson Reuters</a:t>
            </a:r>
            <a:endParaRPr lang="en-GB" sz="900" dirty="0"/>
          </a:p>
          <a:p>
            <a:endParaRPr lang="en-GB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330EBC8-B339-BBE2-EFE4-A33F11972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6609666"/>
              </p:ext>
            </p:extLst>
          </p:nvPr>
        </p:nvGraphicFramePr>
        <p:xfrm>
          <a:off x="8068235" y="3130473"/>
          <a:ext cx="5396006" cy="2984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36341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A3666-7A31-A871-1C24-B10CE9B23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7">
            <a:extLst>
              <a:ext uri="{FF2B5EF4-FFF2-40B4-BE49-F238E27FC236}">
                <a16:creationId xmlns:a16="http://schemas.microsoft.com/office/drawing/2014/main" id="{D74EE4E9-C56B-E12A-30EA-071631F72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270645"/>
            <a:ext cx="11160125" cy="343374"/>
          </a:xfrm>
        </p:spPr>
        <p:txBody>
          <a:bodyPr/>
          <a:lstStyle/>
          <a:p>
            <a:r>
              <a:rPr lang="en-GB" sz="2000" b="1"/>
              <a:t>EEX </a:t>
            </a:r>
            <a:r>
              <a:rPr lang="en-US" sz="2000" b="1"/>
              <a:t>Austrian</a:t>
            </a:r>
            <a:r>
              <a:rPr lang="en-GB" sz="2000" b="1"/>
              <a:t> Power Futures</a:t>
            </a:r>
            <a:endParaRPr lang="en-GB" sz="2000" b="1" dirty="0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156F7515-D5D9-87B5-1741-8EAC4C187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9200" y="6480000"/>
            <a:ext cx="408000" cy="162000"/>
          </a:xfrm>
        </p:spPr>
        <p:txBody>
          <a:bodyPr/>
          <a:lstStyle/>
          <a:p>
            <a:fld id="{0FD9B7A1-8EC4-404C-A87F-21E9C7D955CA}" type="slidenum">
              <a:rPr lang="en-GB" noProof="0" smtClean="0"/>
              <a:t>11</a:t>
            </a:fld>
            <a:endParaRPr lang="en-GB" noProof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F841585-DCE8-94D8-9EB3-8F135F9911B2}"/>
              </a:ext>
            </a:extLst>
          </p:cNvPr>
          <p:cNvGrpSpPr/>
          <p:nvPr/>
        </p:nvGrpSpPr>
        <p:grpSpPr>
          <a:xfrm>
            <a:off x="444382" y="924382"/>
            <a:ext cx="4442310" cy="1154162"/>
            <a:chOff x="444382" y="1551949"/>
            <a:chExt cx="4442310" cy="1154162"/>
          </a:xfrm>
        </p:grpSpPr>
        <p:sp>
          <p:nvSpPr>
            <p:cNvPr id="14" name="Textfeld 22">
              <a:extLst>
                <a:ext uri="{FF2B5EF4-FFF2-40B4-BE49-F238E27FC236}">
                  <a16:creationId xmlns:a16="http://schemas.microsoft.com/office/drawing/2014/main" id="{A5086D92-5508-0B4B-D76A-105CB9230AC3}"/>
                </a:ext>
              </a:extLst>
            </p:cNvPr>
            <p:cNvSpPr txBox="1"/>
            <p:nvPr/>
          </p:nvSpPr>
          <p:spPr>
            <a:xfrm>
              <a:off x="444382" y="1551949"/>
              <a:ext cx="4442310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3 TWh   </a:t>
              </a:r>
              <a:r>
                <a:rPr lang="de-DE" b="1" dirty="0">
                  <a:solidFill>
                    <a:srgbClr val="FF0000"/>
                  </a:solidFill>
                </a:rPr>
                <a:t>-32.8%</a:t>
              </a:r>
              <a:br>
                <a:rPr lang="de-DE" dirty="0">
                  <a:solidFill>
                    <a:srgbClr val="FF0000"/>
                  </a:solidFill>
                </a:rPr>
              </a:br>
              <a:r>
                <a:rPr lang="de-DE" sz="1100" dirty="0"/>
                <a:t>Volumes         </a:t>
              </a:r>
              <a:r>
                <a:rPr lang="de-DE" sz="1100" dirty="0">
                  <a:solidFill>
                    <a:srgbClr val="FF0000"/>
                  </a:solidFill>
                </a:rPr>
                <a:t>YoY Change</a:t>
              </a:r>
              <a:br>
                <a:rPr lang="de-DE" sz="1100" dirty="0">
                  <a:solidFill>
                    <a:srgbClr val="00B050"/>
                  </a:solidFill>
                </a:rPr>
              </a:br>
              <a:endParaRPr lang="de-DE" sz="1100" dirty="0">
                <a:solidFill>
                  <a:srgbClr val="00B050"/>
                </a:solidFill>
              </a:endParaRPr>
            </a:p>
            <a:p>
              <a:r>
                <a:rPr lang="de-DE" b="1" dirty="0"/>
                <a:t>17 TWh	</a:t>
              </a:r>
              <a:r>
                <a:rPr lang="de-DE" b="1" dirty="0">
                  <a:solidFill>
                    <a:srgbClr val="FF0000"/>
                  </a:solidFill>
                </a:rPr>
                <a:t>-2.3%</a:t>
              </a:r>
            </a:p>
            <a:p>
              <a:r>
                <a:rPr lang="de-DE" sz="1100" dirty="0" err="1"/>
                <a:t>Gross</a:t>
              </a:r>
              <a:r>
                <a:rPr lang="de-DE" sz="1100" dirty="0"/>
                <a:t> OI	</a:t>
              </a:r>
              <a:r>
                <a:rPr lang="de-DE" sz="1100" dirty="0">
                  <a:solidFill>
                    <a:srgbClr val="FF0000"/>
                  </a:solidFill>
                </a:rPr>
                <a:t>YoY</a:t>
              </a:r>
              <a:r>
                <a:rPr lang="de-DE" sz="1100" dirty="0">
                  <a:solidFill>
                    <a:srgbClr val="00B050"/>
                  </a:solidFill>
                </a:rPr>
                <a:t> </a:t>
              </a:r>
              <a:r>
                <a:rPr lang="de-DE" sz="1100" dirty="0">
                  <a:solidFill>
                    <a:srgbClr val="FF0000"/>
                  </a:solidFill>
                </a:rPr>
                <a:t>Change</a:t>
              </a:r>
            </a:p>
          </p:txBody>
        </p:sp>
        <p:cxnSp>
          <p:nvCxnSpPr>
            <p:cNvPr id="15" name="Gerader Verbinder 24">
              <a:extLst>
                <a:ext uri="{FF2B5EF4-FFF2-40B4-BE49-F238E27FC236}">
                  <a16:creationId xmlns:a16="http://schemas.microsoft.com/office/drawing/2014/main" id="{90FF72CE-9965-B1BE-6627-9EB0E066A9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382" y="1596449"/>
              <a:ext cx="0" cy="3583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Gerader Verbinder 34">
              <a:extLst>
                <a:ext uri="{FF2B5EF4-FFF2-40B4-BE49-F238E27FC236}">
                  <a16:creationId xmlns:a16="http://schemas.microsoft.com/office/drawing/2014/main" id="{9D7E31A9-A98A-63B7-750D-2313E0AA2C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382" y="2213669"/>
              <a:ext cx="0" cy="3583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2" name="Fußzeilenplatzhalter 3">
            <a:extLst>
              <a:ext uri="{FF2B5EF4-FFF2-40B4-BE49-F238E27FC236}">
                <a16:creationId xmlns:a16="http://schemas.microsoft.com/office/drawing/2014/main" id="{A19E3D72-E27A-52C7-F57F-B0F2337C9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2632" y="6548664"/>
            <a:ext cx="4571327" cy="9652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©EEX GROUP 2025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68CAFA-FE0D-6D84-E57D-97205D99A477}"/>
              </a:ext>
            </a:extLst>
          </p:cNvPr>
          <p:cNvSpPr txBox="1"/>
          <p:nvPr/>
        </p:nvSpPr>
        <p:spPr>
          <a:xfrm>
            <a:off x="563481" y="6115471"/>
            <a:ext cx="1106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/>
              <a:t>1 </a:t>
            </a:r>
            <a:r>
              <a:rPr lang="en-US" sz="900" dirty="0"/>
              <a:t>The calculation of EEX' market share is based on the figures published by the exchanges and the London Energy Brokers' Association (LEBA) every month</a:t>
            </a:r>
            <a:r>
              <a:rPr lang="en-US" sz="900" baseline="30000" dirty="0"/>
              <a:t>.</a:t>
            </a:r>
          </a:p>
          <a:p>
            <a:pPr algn="l"/>
            <a:r>
              <a:rPr lang="en-US" sz="900" baseline="30000" dirty="0"/>
              <a:t>2 </a:t>
            </a:r>
            <a:r>
              <a:rPr lang="en-US" sz="900" dirty="0"/>
              <a:t>Source: Thomson Reuters</a:t>
            </a:r>
            <a:endParaRPr lang="en-GB" sz="900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B83B54-3CAD-7D13-8058-A00A39A44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5743" y="354917"/>
            <a:ext cx="5953314" cy="26754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9DDEDD-E352-422D-5D6E-13FFC584F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" r="887"/>
          <a:stretch/>
        </p:blipFill>
        <p:spPr>
          <a:xfrm>
            <a:off x="444382" y="3412755"/>
            <a:ext cx="7762874" cy="2625223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D0F337B-79BD-2AE0-EA88-674EC0BBFA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7249857"/>
              </p:ext>
            </p:extLst>
          </p:nvPr>
        </p:nvGraphicFramePr>
        <p:xfrm>
          <a:off x="7924333" y="3181275"/>
          <a:ext cx="5396006" cy="2984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85776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52505-437A-E1E5-6F9A-778A3FFA3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7">
            <a:extLst>
              <a:ext uri="{FF2B5EF4-FFF2-40B4-BE49-F238E27FC236}">
                <a16:creationId xmlns:a16="http://schemas.microsoft.com/office/drawing/2014/main" id="{EDFF934E-2802-5674-C6A2-102EC4E21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270645"/>
            <a:ext cx="11160125" cy="343374"/>
          </a:xfrm>
        </p:spPr>
        <p:txBody>
          <a:bodyPr/>
          <a:lstStyle/>
          <a:p>
            <a:r>
              <a:rPr lang="en-GB" sz="2000" b="1" dirty="0"/>
              <a:t>EEX </a:t>
            </a:r>
            <a:r>
              <a:rPr lang="en-US" sz="2000" b="1" dirty="0"/>
              <a:t>Hungary</a:t>
            </a:r>
            <a:r>
              <a:rPr lang="en-GB" sz="2000" b="1" dirty="0"/>
              <a:t> Power Futures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F0278256-516C-1D0B-BCE6-3C247FE40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9200" y="6480000"/>
            <a:ext cx="408000" cy="162000"/>
          </a:xfrm>
        </p:spPr>
        <p:txBody>
          <a:bodyPr/>
          <a:lstStyle/>
          <a:p>
            <a:fld id="{0FD9B7A1-8EC4-404C-A87F-21E9C7D955CA}" type="slidenum">
              <a:rPr lang="en-GB" noProof="0" smtClean="0"/>
              <a:t>12</a:t>
            </a:fld>
            <a:endParaRPr lang="en-GB" noProof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0C937F9-9661-5E65-7DC6-0C4BD3235391}"/>
              </a:ext>
            </a:extLst>
          </p:cNvPr>
          <p:cNvGrpSpPr/>
          <p:nvPr/>
        </p:nvGrpSpPr>
        <p:grpSpPr>
          <a:xfrm>
            <a:off x="444382" y="929835"/>
            <a:ext cx="4442310" cy="1154162"/>
            <a:chOff x="444382" y="1557402"/>
            <a:chExt cx="4442310" cy="1154162"/>
          </a:xfrm>
        </p:grpSpPr>
        <p:sp>
          <p:nvSpPr>
            <p:cNvPr id="14" name="Textfeld 22">
              <a:extLst>
                <a:ext uri="{FF2B5EF4-FFF2-40B4-BE49-F238E27FC236}">
                  <a16:creationId xmlns:a16="http://schemas.microsoft.com/office/drawing/2014/main" id="{60B85AD6-F1E4-FCF0-5235-7ED19809AE58}"/>
                </a:ext>
              </a:extLst>
            </p:cNvPr>
            <p:cNvSpPr txBox="1"/>
            <p:nvPr/>
          </p:nvSpPr>
          <p:spPr>
            <a:xfrm>
              <a:off x="444382" y="1557402"/>
              <a:ext cx="4442310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18 TWh 	 </a:t>
              </a:r>
              <a:r>
                <a:rPr lang="de-DE" b="1" dirty="0">
                  <a:solidFill>
                    <a:srgbClr val="00B050"/>
                  </a:solidFill>
                </a:rPr>
                <a:t>+34.0%</a:t>
              </a:r>
              <a:br>
                <a:rPr lang="de-DE" dirty="0">
                  <a:solidFill>
                    <a:srgbClr val="00B050"/>
                  </a:solidFill>
                </a:rPr>
              </a:br>
              <a:r>
                <a:rPr lang="de-DE" sz="1100" dirty="0"/>
                <a:t>Volumes	  </a:t>
              </a:r>
              <a:r>
                <a:rPr lang="de-DE" sz="1100" dirty="0">
                  <a:solidFill>
                    <a:srgbClr val="00B050"/>
                  </a:solidFill>
                </a:rPr>
                <a:t>YoY</a:t>
              </a:r>
              <a:r>
                <a:rPr lang="de-DE" sz="1100" dirty="0"/>
                <a:t> </a:t>
              </a:r>
              <a:r>
                <a:rPr lang="de-DE" sz="1100" dirty="0">
                  <a:solidFill>
                    <a:srgbClr val="00B050"/>
                  </a:solidFill>
                </a:rPr>
                <a:t>Change</a:t>
              </a:r>
              <a:br>
                <a:rPr lang="de-DE" sz="1100" dirty="0">
                  <a:solidFill>
                    <a:srgbClr val="00B050"/>
                  </a:solidFill>
                </a:rPr>
              </a:br>
              <a:endParaRPr lang="de-DE" sz="1100" dirty="0">
                <a:solidFill>
                  <a:srgbClr val="00B050"/>
                </a:solidFill>
              </a:endParaRPr>
            </a:p>
            <a:p>
              <a:r>
                <a:rPr lang="de-DE" b="1" dirty="0"/>
                <a:t>60 TWh	  </a:t>
              </a:r>
              <a:r>
                <a:rPr lang="de-DE" b="1" dirty="0">
                  <a:solidFill>
                    <a:srgbClr val="00B050"/>
                  </a:solidFill>
                </a:rPr>
                <a:t>+18.2%</a:t>
              </a:r>
            </a:p>
            <a:p>
              <a:r>
                <a:rPr lang="de-DE" sz="1100" dirty="0" err="1"/>
                <a:t>Gross</a:t>
              </a:r>
              <a:r>
                <a:rPr lang="de-DE" sz="1100" dirty="0"/>
                <a:t> OI	   </a:t>
              </a:r>
              <a:r>
                <a:rPr lang="de-DE" sz="1100" dirty="0">
                  <a:solidFill>
                    <a:srgbClr val="00B050"/>
                  </a:solidFill>
                </a:rPr>
                <a:t>YoY</a:t>
              </a:r>
              <a:r>
                <a:rPr lang="de-DE" sz="1100" dirty="0">
                  <a:solidFill>
                    <a:srgbClr val="FF0000"/>
                  </a:solidFill>
                </a:rPr>
                <a:t> </a:t>
              </a:r>
              <a:r>
                <a:rPr lang="de-DE" sz="1100" dirty="0">
                  <a:solidFill>
                    <a:srgbClr val="00B050"/>
                  </a:solidFill>
                </a:rPr>
                <a:t>Change</a:t>
              </a:r>
            </a:p>
          </p:txBody>
        </p:sp>
        <p:cxnSp>
          <p:nvCxnSpPr>
            <p:cNvPr id="15" name="Gerader Verbinder 24">
              <a:extLst>
                <a:ext uri="{FF2B5EF4-FFF2-40B4-BE49-F238E27FC236}">
                  <a16:creationId xmlns:a16="http://schemas.microsoft.com/office/drawing/2014/main" id="{6EA62B61-AE52-B943-5693-3AD811C92A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382" y="1596449"/>
              <a:ext cx="0" cy="3583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Gerader Verbinder 34">
              <a:extLst>
                <a:ext uri="{FF2B5EF4-FFF2-40B4-BE49-F238E27FC236}">
                  <a16:creationId xmlns:a16="http://schemas.microsoft.com/office/drawing/2014/main" id="{0118ECF8-168D-F14A-2F84-6001A0365F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382" y="2213669"/>
              <a:ext cx="0" cy="3583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2" name="Fußzeilenplatzhalter 3">
            <a:extLst>
              <a:ext uri="{FF2B5EF4-FFF2-40B4-BE49-F238E27FC236}">
                <a16:creationId xmlns:a16="http://schemas.microsoft.com/office/drawing/2014/main" id="{31147474-233A-F286-3A20-EC013C9F3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2632" y="6548664"/>
            <a:ext cx="4571327" cy="9652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©EEX GROUP 2025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F2B0DD-557B-5534-111D-1055F6C13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" r="-218"/>
          <a:stretch/>
        </p:blipFill>
        <p:spPr>
          <a:xfrm>
            <a:off x="3234268" y="866322"/>
            <a:ext cx="4351865" cy="17697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A111EE1-7920-3B39-A533-DD2682A84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382" y="3401895"/>
            <a:ext cx="7819399" cy="2422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A553DDB-0500-88FD-2A3A-4CF3C3E44B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" r="532"/>
          <a:stretch/>
        </p:blipFill>
        <p:spPr>
          <a:xfrm>
            <a:off x="7806262" y="944082"/>
            <a:ext cx="4066364" cy="169195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62768E4-87A2-99CD-AD2D-5BDAC26BF4A7}"/>
              </a:ext>
            </a:extLst>
          </p:cNvPr>
          <p:cNvSpPr txBox="1"/>
          <p:nvPr/>
        </p:nvSpPr>
        <p:spPr>
          <a:xfrm>
            <a:off x="563481" y="6115471"/>
            <a:ext cx="1106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/>
              <a:t>1 </a:t>
            </a:r>
            <a:r>
              <a:rPr lang="en-US" sz="900" dirty="0"/>
              <a:t>The calculation of EEX' market share is based on the figures published by the exchanges and the London Energy Brokers' Association (LEBA) every month</a:t>
            </a:r>
            <a:r>
              <a:rPr lang="en-US" sz="900" baseline="30000" dirty="0"/>
              <a:t>.</a:t>
            </a:r>
          </a:p>
          <a:p>
            <a:pPr algn="l"/>
            <a:r>
              <a:rPr lang="en-US" sz="900" baseline="30000" dirty="0"/>
              <a:t>2 </a:t>
            </a:r>
            <a:r>
              <a:rPr lang="en-US" sz="900" dirty="0"/>
              <a:t>Source: Thomson Reuters</a:t>
            </a:r>
            <a:endParaRPr lang="en-GB" sz="900" dirty="0"/>
          </a:p>
          <a:p>
            <a:endParaRPr lang="en-GB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D5BFC4C-F62A-E693-CF03-95DB53D90D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1262969"/>
              </p:ext>
            </p:extLst>
          </p:nvPr>
        </p:nvGraphicFramePr>
        <p:xfrm>
          <a:off x="8662636" y="3401895"/>
          <a:ext cx="3273241" cy="2636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71278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E8E14-4EB6-E572-B551-5A977FE59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7">
            <a:extLst>
              <a:ext uri="{FF2B5EF4-FFF2-40B4-BE49-F238E27FC236}">
                <a16:creationId xmlns:a16="http://schemas.microsoft.com/office/drawing/2014/main" id="{CC84CB15-5CDC-8044-7239-CF7025767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270645"/>
            <a:ext cx="11160125" cy="343374"/>
          </a:xfrm>
        </p:spPr>
        <p:txBody>
          <a:bodyPr/>
          <a:lstStyle/>
          <a:p>
            <a:r>
              <a:rPr lang="en-GB" sz="2000" b="1" dirty="0"/>
              <a:t>EEX </a:t>
            </a:r>
            <a:r>
              <a:rPr lang="en-US" sz="2000" b="1" dirty="0"/>
              <a:t>Japan</a:t>
            </a:r>
            <a:r>
              <a:rPr lang="en-GB" sz="2000" b="1" dirty="0"/>
              <a:t> Power Futures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E9F2E9D4-A611-1552-43E5-1AE65FCA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9200" y="6480000"/>
            <a:ext cx="408000" cy="162000"/>
          </a:xfrm>
        </p:spPr>
        <p:txBody>
          <a:bodyPr/>
          <a:lstStyle/>
          <a:p>
            <a:fld id="{0FD9B7A1-8EC4-404C-A87F-21E9C7D955CA}" type="slidenum">
              <a:rPr lang="en-GB" noProof="0" smtClean="0"/>
              <a:t>13</a:t>
            </a:fld>
            <a:endParaRPr lang="en-GB" noProof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0D2D430-01CB-808A-05AD-4F996F3B7335}"/>
              </a:ext>
            </a:extLst>
          </p:cNvPr>
          <p:cNvGrpSpPr/>
          <p:nvPr/>
        </p:nvGrpSpPr>
        <p:grpSpPr>
          <a:xfrm>
            <a:off x="444382" y="929835"/>
            <a:ext cx="4442310" cy="1154162"/>
            <a:chOff x="444382" y="1557402"/>
            <a:chExt cx="4442310" cy="1154162"/>
          </a:xfrm>
        </p:grpSpPr>
        <p:sp>
          <p:nvSpPr>
            <p:cNvPr id="14" name="Textfeld 22">
              <a:extLst>
                <a:ext uri="{FF2B5EF4-FFF2-40B4-BE49-F238E27FC236}">
                  <a16:creationId xmlns:a16="http://schemas.microsoft.com/office/drawing/2014/main" id="{1043C5E5-CD71-BC9C-7DA6-BAC68334754E}"/>
                </a:ext>
              </a:extLst>
            </p:cNvPr>
            <p:cNvSpPr txBox="1"/>
            <p:nvPr/>
          </p:nvSpPr>
          <p:spPr>
            <a:xfrm>
              <a:off x="444382" y="1557402"/>
              <a:ext cx="4442310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13TWh	 </a:t>
              </a:r>
              <a:r>
                <a:rPr lang="de-DE" b="1" dirty="0">
                  <a:solidFill>
                    <a:srgbClr val="00B050"/>
                  </a:solidFill>
                </a:rPr>
                <a:t>+180.3%</a:t>
              </a:r>
              <a:br>
                <a:rPr lang="de-DE" dirty="0">
                  <a:solidFill>
                    <a:srgbClr val="00B050"/>
                  </a:solidFill>
                </a:rPr>
              </a:br>
              <a:r>
                <a:rPr lang="de-DE" sz="1100" dirty="0"/>
                <a:t>Volumes	   </a:t>
              </a:r>
              <a:r>
                <a:rPr lang="de-DE" sz="1100" dirty="0">
                  <a:solidFill>
                    <a:srgbClr val="00B050"/>
                  </a:solidFill>
                </a:rPr>
                <a:t>YoY</a:t>
              </a:r>
              <a:r>
                <a:rPr lang="de-DE" sz="1100" dirty="0"/>
                <a:t> </a:t>
              </a:r>
              <a:r>
                <a:rPr lang="de-DE" sz="1100" dirty="0">
                  <a:solidFill>
                    <a:srgbClr val="00B050"/>
                  </a:solidFill>
                </a:rPr>
                <a:t>Change</a:t>
              </a:r>
              <a:br>
                <a:rPr lang="de-DE" sz="1100" dirty="0">
                  <a:solidFill>
                    <a:srgbClr val="00B050"/>
                  </a:solidFill>
                </a:rPr>
              </a:br>
              <a:endParaRPr lang="de-DE" sz="1100" dirty="0">
                <a:solidFill>
                  <a:srgbClr val="00B050"/>
                </a:solidFill>
              </a:endParaRPr>
            </a:p>
            <a:p>
              <a:r>
                <a:rPr lang="de-DE" b="1" dirty="0"/>
                <a:t>46 TWh   </a:t>
              </a:r>
              <a:r>
                <a:rPr lang="de-DE" b="1" dirty="0">
                  <a:solidFill>
                    <a:srgbClr val="00B050"/>
                  </a:solidFill>
                </a:rPr>
                <a:t>+132.9%</a:t>
              </a:r>
            </a:p>
            <a:p>
              <a:r>
                <a:rPr lang="de-DE" sz="1100" dirty="0" err="1"/>
                <a:t>Gross</a:t>
              </a:r>
              <a:r>
                <a:rPr lang="de-DE" sz="1100" dirty="0"/>
                <a:t> OI	  </a:t>
              </a:r>
              <a:r>
                <a:rPr lang="de-DE" sz="1100" dirty="0">
                  <a:solidFill>
                    <a:srgbClr val="00B050"/>
                  </a:solidFill>
                </a:rPr>
                <a:t>YoY</a:t>
              </a:r>
              <a:r>
                <a:rPr lang="de-DE" sz="1100" dirty="0">
                  <a:solidFill>
                    <a:srgbClr val="FF0000"/>
                  </a:solidFill>
                </a:rPr>
                <a:t> </a:t>
              </a:r>
              <a:r>
                <a:rPr lang="de-DE" sz="1100" dirty="0">
                  <a:solidFill>
                    <a:srgbClr val="00B050"/>
                  </a:solidFill>
                </a:rPr>
                <a:t>Change</a:t>
              </a:r>
            </a:p>
          </p:txBody>
        </p:sp>
        <p:cxnSp>
          <p:nvCxnSpPr>
            <p:cNvPr id="15" name="Gerader Verbinder 24">
              <a:extLst>
                <a:ext uri="{FF2B5EF4-FFF2-40B4-BE49-F238E27FC236}">
                  <a16:creationId xmlns:a16="http://schemas.microsoft.com/office/drawing/2014/main" id="{4530F669-B1F9-33C4-F0BA-0B95914570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382" y="1596449"/>
              <a:ext cx="0" cy="3583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Gerader Verbinder 34">
              <a:extLst>
                <a:ext uri="{FF2B5EF4-FFF2-40B4-BE49-F238E27FC236}">
                  <a16:creationId xmlns:a16="http://schemas.microsoft.com/office/drawing/2014/main" id="{E5675FC4-A9DF-D9B0-C6E4-9F932F6BD8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382" y="2213669"/>
              <a:ext cx="0" cy="3583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2" name="Fußzeilenplatzhalter 3">
            <a:extLst>
              <a:ext uri="{FF2B5EF4-FFF2-40B4-BE49-F238E27FC236}">
                <a16:creationId xmlns:a16="http://schemas.microsoft.com/office/drawing/2014/main" id="{D0D558FD-EA78-7A9A-5CED-A493938D4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2632" y="6548664"/>
            <a:ext cx="4571327" cy="9652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©EEX GROUP 2025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A79B42-01C5-8A5E-999E-D3A9DA308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" r="-304"/>
          <a:stretch/>
        </p:blipFill>
        <p:spPr>
          <a:xfrm>
            <a:off x="3268137" y="869738"/>
            <a:ext cx="4410153" cy="17697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9CA9E3-4B10-C321-B9B4-DDDAB8624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382" y="3573510"/>
            <a:ext cx="7608427" cy="23156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A7EEDEB-952A-6CB1-0E99-9F475801B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" b="874"/>
          <a:stretch/>
        </p:blipFill>
        <p:spPr>
          <a:xfrm>
            <a:off x="7846142" y="947499"/>
            <a:ext cx="3866080" cy="160861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11133BD-D2AE-0C4B-0201-499838D2E347}"/>
              </a:ext>
            </a:extLst>
          </p:cNvPr>
          <p:cNvSpPr txBox="1"/>
          <p:nvPr/>
        </p:nvSpPr>
        <p:spPr>
          <a:xfrm>
            <a:off x="563481" y="6115471"/>
            <a:ext cx="1106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/>
              <a:t>1 </a:t>
            </a:r>
            <a:r>
              <a:rPr lang="en-US" sz="900" dirty="0"/>
              <a:t>The calculation of EEX' market share is based on the figures published by the exchanges and the London Energy Brokers' Association (LEBA) every month</a:t>
            </a:r>
            <a:r>
              <a:rPr lang="en-US" sz="900" baseline="30000" dirty="0"/>
              <a:t>.</a:t>
            </a:r>
          </a:p>
          <a:p>
            <a:pPr algn="l"/>
            <a:r>
              <a:rPr lang="en-US" sz="900" baseline="30000" dirty="0"/>
              <a:t>2 </a:t>
            </a:r>
            <a:r>
              <a:rPr lang="en-US" sz="900" dirty="0"/>
              <a:t>Source: Thomson Reuters</a:t>
            </a:r>
            <a:endParaRPr lang="en-GB" sz="900" dirty="0"/>
          </a:p>
          <a:p>
            <a:endParaRPr lang="en-GB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185C657-BEB9-7AC8-89DD-01A41B628E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4740433"/>
              </p:ext>
            </p:extLst>
          </p:nvPr>
        </p:nvGraphicFramePr>
        <p:xfrm>
          <a:off x="7678295" y="3140138"/>
          <a:ext cx="5396006" cy="2984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21230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9592E-C404-905D-4074-5FA0C05C7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7">
            <a:extLst>
              <a:ext uri="{FF2B5EF4-FFF2-40B4-BE49-F238E27FC236}">
                <a16:creationId xmlns:a16="http://schemas.microsoft.com/office/drawing/2014/main" id="{81DC2664-E45B-A999-BED0-03D243413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270645"/>
            <a:ext cx="11160125" cy="343374"/>
          </a:xfrm>
        </p:spPr>
        <p:txBody>
          <a:bodyPr/>
          <a:lstStyle/>
          <a:p>
            <a:r>
              <a:rPr lang="en-GB" sz="2000" b="1" dirty="0"/>
              <a:t>EEX </a:t>
            </a:r>
            <a:r>
              <a:rPr lang="en-US" sz="2000" b="1" dirty="0"/>
              <a:t>Greek</a:t>
            </a:r>
            <a:r>
              <a:rPr lang="en-GB" sz="2000" b="1" dirty="0"/>
              <a:t> Power Futures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58B16E14-0BAB-1FA5-9C19-50ABAD27E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9200" y="6480000"/>
            <a:ext cx="408000" cy="162000"/>
          </a:xfrm>
        </p:spPr>
        <p:txBody>
          <a:bodyPr/>
          <a:lstStyle/>
          <a:p>
            <a:fld id="{0FD9B7A1-8EC4-404C-A87F-21E9C7D955CA}" type="slidenum">
              <a:rPr lang="en-GB" noProof="0" smtClean="0"/>
              <a:t>14</a:t>
            </a:fld>
            <a:endParaRPr lang="en-GB" noProof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F184914-3A90-545A-28A5-82832CE2651E}"/>
              </a:ext>
            </a:extLst>
          </p:cNvPr>
          <p:cNvGrpSpPr/>
          <p:nvPr/>
        </p:nvGrpSpPr>
        <p:grpSpPr>
          <a:xfrm>
            <a:off x="444382" y="954997"/>
            <a:ext cx="4420319" cy="1154162"/>
            <a:chOff x="444382" y="1582564"/>
            <a:chExt cx="4420319" cy="1154162"/>
          </a:xfrm>
        </p:grpSpPr>
        <p:sp>
          <p:nvSpPr>
            <p:cNvPr id="14" name="Textfeld 22">
              <a:extLst>
                <a:ext uri="{FF2B5EF4-FFF2-40B4-BE49-F238E27FC236}">
                  <a16:creationId xmlns:a16="http://schemas.microsoft.com/office/drawing/2014/main" id="{DC3DAF2E-D62B-6A63-7252-6A80ECD3F56E}"/>
                </a:ext>
              </a:extLst>
            </p:cNvPr>
            <p:cNvSpPr txBox="1"/>
            <p:nvPr/>
          </p:nvSpPr>
          <p:spPr>
            <a:xfrm>
              <a:off x="466374" y="1582564"/>
              <a:ext cx="4398327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1 TWh   </a:t>
              </a:r>
              <a:r>
                <a:rPr lang="de-DE" b="1" dirty="0">
                  <a:solidFill>
                    <a:srgbClr val="00B050"/>
                  </a:solidFill>
                </a:rPr>
                <a:t>+89.4%</a:t>
              </a:r>
              <a:br>
                <a:rPr lang="de-DE" dirty="0">
                  <a:solidFill>
                    <a:srgbClr val="00B050"/>
                  </a:solidFill>
                </a:rPr>
              </a:br>
              <a:r>
                <a:rPr lang="de-DE" sz="1100" dirty="0"/>
                <a:t>Volumes	</a:t>
              </a:r>
              <a:r>
                <a:rPr lang="de-DE" sz="1100" dirty="0">
                  <a:solidFill>
                    <a:srgbClr val="00B050"/>
                  </a:solidFill>
                </a:rPr>
                <a:t>YoY</a:t>
              </a:r>
              <a:r>
                <a:rPr lang="de-DE" sz="1100" dirty="0"/>
                <a:t> </a:t>
              </a:r>
              <a:r>
                <a:rPr lang="de-DE" sz="1100" dirty="0">
                  <a:solidFill>
                    <a:srgbClr val="00B050"/>
                  </a:solidFill>
                </a:rPr>
                <a:t>Change</a:t>
              </a:r>
              <a:br>
                <a:rPr lang="de-DE" sz="1100" dirty="0">
                  <a:solidFill>
                    <a:srgbClr val="00B050"/>
                  </a:solidFill>
                </a:rPr>
              </a:br>
              <a:endParaRPr lang="de-DE" sz="1100" dirty="0">
                <a:solidFill>
                  <a:srgbClr val="00B050"/>
                </a:solidFill>
              </a:endParaRPr>
            </a:p>
            <a:p>
              <a:r>
                <a:rPr lang="de-DE" b="1" dirty="0"/>
                <a:t>3 TWh   </a:t>
              </a:r>
              <a:r>
                <a:rPr lang="de-DE" b="1" dirty="0">
                  <a:solidFill>
                    <a:srgbClr val="EB1000"/>
                  </a:solidFill>
                </a:rPr>
                <a:t>-37.7%</a:t>
              </a:r>
            </a:p>
            <a:p>
              <a:r>
                <a:rPr lang="en-US" sz="1100" dirty="0"/>
                <a:t>Gross</a:t>
              </a:r>
              <a:r>
                <a:rPr lang="de-DE" sz="1100" dirty="0"/>
                <a:t> OI	</a:t>
              </a:r>
              <a:r>
                <a:rPr lang="de-DE" sz="1100" dirty="0">
                  <a:solidFill>
                    <a:srgbClr val="EB1000"/>
                  </a:solidFill>
                </a:rPr>
                <a:t>YoY</a:t>
              </a:r>
              <a:r>
                <a:rPr lang="de-DE" sz="1100" dirty="0">
                  <a:solidFill>
                    <a:srgbClr val="00B050"/>
                  </a:solidFill>
                </a:rPr>
                <a:t> </a:t>
              </a:r>
              <a:r>
                <a:rPr lang="de-DE" sz="1100" dirty="0">
                  <a:solidFill>
                    <a:srgbClr val="EB1000"/>
                  </a:solidFill>
                </a:rPr>
                <a:t>Change</a:t>
              </a:r>
            </a:p>
          </p:txBody>
        </p:sp>
        <p:cxnSp>
          <p:nvCxnSpPr>
            <p:cNvPr id="15" name="Gerader Verbinder 24">
              <a:extLst>
                <a:ext uri="{FF2B5EF4-FFF2-40B4-BE49-F238E27FC236}">
                  <a16:creationId xmlns:a16="http://schemas.microsoft.com/office/drawing/2014/main" id="{7E7E9734-0902-D90C-DBF1-220DA32C2B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382" y="1596449"/>
              <a:ext cx="0" cy="3583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Gerader Verbinder 34">
              <a:extLst>
                <a:ext uri="{FF2B5EF4-FFF2-40B4-BE49-F238E27FC236}">
                  <a16:creationId xmlns:a16="http://schemas.microsoft.com/office/drawing/2014/main" id="{0DB83C33-B2DC-26B7-E4DA-D2AD02476F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382" y="2213669"/>
              <a:ext cx="0" cy="3583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2" name="Fußzeilenplatzhalter 3">
            <a:extLst>
              <a:ext uri="{FF2B5EF4-FFF2-40B4-BE49-F238E27FC236}">
                <a16:creationId xmlns:a16="http://schemas.microsoft.com/office/drawing/2014/main" id="{52AA8928-7532-4B6E-2181-EC3F660A4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2632" y="6548664"/>
            <a:ext cx="4571327" cy="9652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©EEX GROUP 2025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BECDB93-04F5-6C4A-ADC6-DF39B088B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374" y="3370630"/>
            <a:ext cx="7254509" cy="241817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EE8329B-4115-1ED0-EA91-29E38A41F5F5}"/>
              </a:ext>
            </a:extLst>
          </p:cNvPr>
          <p:cNvSpPr txBox="1"/>
          <p:nvPr/>
        </p:nvSpPr>
        <p:spPr>
          <a:xfrm>
            <a:off x="563481" y="6115471"/>
            <a:ext cx="1106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/>
              <a:t>1 </a:t>
            </a:r>
            <a:r>
              <a:rPr lang="en-US" sz="900" dirty="0"/>
              <a:t>The calculation of EEX' market share is based on the figures published by the exchanges and the London Energy Brokers' Association (LEBA) every month</a:t>
            </a:r>
            <a:r>
              <a:rPr lang="en-US" sz="900" baseline="30000" dirty="0"/>
              <a:t>.</a:t>
            </a:r>
          </a:p>
          <a:p>
            <a:pPr algn="l"/>
            <a:r>
              <a:rPr lang="en-US" sz="900" baseline="30000" dirty="0"/>
              <a:t>2 </a:t>
            </a:r>
            <a:r>
              <a:rPr lang="en-US" sz="900" dirty="0"/>
              <a:t>Source: Thomson Reuters</a:t>
            </a:r>
            <a:endParaRPr lang="en-GB" sz="900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5F1108-DE26-2E17-0D03-1152D671A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5743" y="498662"/>
            <a:ext cx="5455631" cy="2438775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C6D2C9A-5AC4-38AA-B00C-9682CD6D96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3763469"/>
              </p:ext>
            </p:extLst>
          </p:nvPr>
        </p:nvGraphicFramePr>
        <p:xfrm>
          <a:off x="7618575" y="3262283"/>
          <a:ext cx="5396006" cy="2984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9400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F77D-A7B2-4854-AF53-EA2147E1EE5E}" type="datetime1">
              <a:rPr lang="en-US" noProof="0" smtClean="0"/>
              <a:t>5/26/2025</a:t>
            </a:fld>
            <a:endParaRPr lang="en-GB" noProof="0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770796C7-2BAD-4F0B-BA0D-A71E1A8FA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293" y="6469170"/>
            <a:ext cx="2895600" cy="162000"/>
          </a:xfrm>
        </p:spPr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© EEX AG,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B7A1-8EC4-404C-A87F-21E9C7D955CA}" type="slidenum">
              <a:rPr lang="en-GB" noProof="0" smtClean="0"/>
              <a:t>15</a:t>
            </a:fld>
            <a:endParaRPr lang="en-GB" noProof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29E1031-BE4A-7EF2-EC1D-BEDE0696D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6441" y="1020941"/>
            <a:ext cx="7999589" cy="4905642"/>
          </a:xfrm>
          <a:prstGeom prst="rect">
            <a:avLst/>
          </a:prstGeom>
        </p:spPr>
      </p:pic>
      <p:sp>
        <p:nvSpPr>
          <p:cNvPr id="2" name="Title 27">
            <a:extLst>
              <a:ext uri="{FF2B5EF4-FFF2-40B4-BE49-F238E27FC236}">
                <a16:creationId xmlns:a16="http://schemas.microsoft.com/office/drawing/2014/main" id="{24E3EC41-BAFC-D00A-C694-E72DF6281075}"/>
              </a:ext>
            </a:extLst>
          </p:cNvPr>
          <p:cNvSpPr txBox="1">
            <a:spLocks/>
          </p:cNvSpPr>
          <p:nvPr/>
        </p:nvSpPr>
        <p:spPr>
          <a:xfrm>
            <a:off x="444382" y="270645"/>
            <a:ext cx="11160125" cy="3433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/>
              <a:t>EEX Eastern-European Power Futures</a:t>
            </a:r>
          </a:p>
        </p:txBody>
      </p:sp>
    </p:spTree>
    <p:extLst>
      <p:ext uri="{BB962C8B-B14F-4D97-AF65-F5344CB8AC3E}">
        <p14:creationId xmlns:p14="http://schemas.microsoft.com/office/powerpoint/2010/main" val="2586184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7E69B-C7E1-347D-D1D6-0A330CBEE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C98BF9-A295-23A6-7BE7-64BA1E6F1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F77D-A7B2-4854-AF53-EA2147E1EE5E}" type="datetime1">
              <a:rPr lang="en-US" noProof="0" smtClean="0"/>
              <a:t>5/26/2025</a:t>
            </a:fld>
            <a:endParaRPr lang="en-GB" noProof="0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CA6033B8-517D-0251-F3FB-C28234075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293" y="6469170"/>
            <a:ext cx="2895600" cy="162000"/>
          </a:xfrm>
        </p:spPr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© EEX AG,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716038-CE8B-145C-28A3-69C5CC97C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B7A1-8EC4-404C-A87F-21E9C7D955CA}" type="slidenum">
              <a:rPr lang="en-GB" noProof="0" smtClean="0"/>
              <a:t>16</a:t>
            </a:fld>
            <a:endParaRPr lang="en-GB" noProof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1EAA45D-6498-3B55-BF55-7DB13F332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4602" y="1589432"/>
            <a:ext cx="7923266" cy="3768660"/>
          </a:xfrm>
          <a:prstGeom prst="rect">
            <a:avLst/>
          </a:prstGeom>
        </p:spPr>
      </p:pic>
      <p:sp>
        <p:nvSpPr>
          <p:cNvPr id="2" name="Title 27">
            <a:extLst>
              <a:ext uri="{FF2B5EF4-FFF2-40B4-BE49-F238E27FC236}">
                <a16:creationId xmlns:a16="http://schemas.microsoft.com/office/drawing/2014/main" id="{70AADAFB-D9C4-AAFF-98EB-A54F136888E4}"/>
              </a:ext>
            </a:extLst>
          </p:cNvPr>
          <p:cNvSpPr txBox="1">
            <a:spLocks/>
          </p:cNvSpPr>
          <p:nvPr/>
        </p:nvSpPr>
        <p:spPr>
          <a:xfrm>
            <a:off x="444382" y="270645"/>
            <a:ext cx="11160125" cy="3433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/>
              <a:t>Other EEX Power Derivatives Markets</a:t>
            </a:r>
          </a:p>
        </p:txBody>
      </p:sp>
    </p:spTree>
    <p:extLst>
      <p:ext uri="{BB962C8B-B14F-4D97-AF65-F5344CB8AC3E}">
        <p14:creationId xmlns:p14="http://schemas.microsoft.com/office/powerpoint/2010/main" val="982787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4BFA3-2D96-2247-0031-AE16F96CB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FF52F2-86BD-120E-2606-3DCCD2720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F77D-A7B2-4854-AF53-EA2147E1EE5E}" type="datetime1">
              <a:rPr lang="en-US" noProof="0" smtClean="0"/>
              <a:t>5/26/2025</a:t>
            </a:fld>
            <a:endParaRPr lang="en-GB" noProof="0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D20616B-C04E-A66E-E7B8-3278F8CB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293" y="6469170"/>
            <a:ext cx="2895600" cy="162000"/>
          </a:xfrm>
        </p:spPr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© EEX AG,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2D8A8F-8DBD-C6DF-403B-23A64C3C3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B7A1-8EC4-404C-A87F-21E9C7D955CA}" type="slidenum">
              <a:rPr lang="en-GB" noProof="0" smtClean="0"/>
              <a:t>17</a:t>
            </a:fld>
            <a:endParaRPr lang="en-GB" noProof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D8BD7A5-BE55-DF8E-B204-1101B55BF6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6441" y="2138831"/>
            <a:ext cx="7999589" cy="2669862"/>
          </a:xfrm>
          <a:prstGeom prst="rect">
            <a:avLst/>
          </a:prstGeom>
        </p:spPr>
      </p:pic>
      <p:sp>
        <p:nvSpPr>
          <p:cNvPr id="2" name="Title 27">
            <a:extLst>
              <a:ext uri="{FF2B5EF4-FFF2-40B4-BE49-F238E27FC236}">
                <a16:creationId xmlns:a16="http://schemas.microsoft.com/office/drawing/2014/main" id="{73B5CC39-CDBC-1163-8823-F5E8AB435214}"/>
              </a:ext>
            </a:extLst>
          </p:cNvPr>
          <p:cNvSpPr txBox="1">
            <a:spLocks/>
          </p:cNvSpPr>
          <p:nvPr/>
        </p:nvSpPr>
        <p:spPr>
          <a:xfrm>
            <a:off x="444382" y="270645"/>
            <a:ext cx="11160125" cy="3433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EEX Options on Power Futures 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435540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588217" y="890562"/>
            <a:ext cx="5958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Thank you</a:t>
            </a:r>
            <a:endParaRPr lang="de-DE" dirty="0"/>
          </a:p>
        </p:txBody>
      </p:sp>
      <p:sp>
        <p:nvSpPr>
          <p:cNvPr id="12" name="Textfeld 8"/>
          <p:cNvSpPr txBox="1"/>
          <p:nvPr/>
        </p:nvSpPr>
        <p:spPr>
          <a:xfrm>
            <a:off x="470791" y="2106306"/>
            <a:ext cx="38381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Contact</a:t>
            </a:r>
          </a:p>
          <a:p>
            <a:endParaRPr lang="de-DE" sz="1600" dirty="0"/>
          </a:p>
          <a:p>
            <a:r>
              <a:rPr lang="de-DE" sz="1600" b="1" dirty="0"/>
              <a:t>Business Development</a:t>
            </a:r>
          </a:p>
          <a:p>
            <a:r>
              <a:rPr lang="de-DE" sz="1600" dirty="0"/>
              <a:t>Steffen Riediger</a:t>
            </a:r>
          </a:p>
          <a:p>
            <a:endParaRPr lang="de-DE" sz="1600" dirty="0"/>
          </a:p>
          <a:p>
            <a:r>
              <a:rPr lang="de-DE" sz="1600" dirty="0"/>
              <a:t>Tel.   +49 341 2156 528</a:t>
            </a:r>
          </a:p>
          <a:p>
            <a:r>
              <a:rPr lang="de-DE" sz="1600" dirty="0"/>
              <a:t>@     </a:t>
            </a:r>
            <a:r>
              <a:rPr lang="en-US" sz="1600" dirty="0" err="1"/>
              <a:t>steffen.riediger</a:t>
            </a:r>
            <a:r>
              <a:rPr lang="de-DE" sz="1600" dirty="0"/>
              <a:t>@eex.com</a:t>
            </a:r>
          </a:p>
        </p:txBody>
      </p:sp>
      <p:sp>
        <p:nvSpPr>
          <p:cNvPr id="19" name="Textfeld 9"/>
          <p:cNvSpPr txBox="1"/>
          <p:nvPr/>
        </p:nvSpPr>
        <p:spPr>
          <a:xfrm>
            <a:off x="450955" y="4176731"/>
            <a:ext cx="31162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Sales Europe</a:t>
            </a:r>
          </a:p>
          <a:p>
            <a:r>
              <a:rPr lang="de-DE" sz="1600" dirty="0"/>
              <a:t>Tim Greenwood</a:t>
            </a:r>
          </a:p>
          <a:p>
            <a:endParaRPr lang="de-DE" sz="1600" dirty="0"/>
          </a:p>
          <a:p>
            <a:r>
              <a:rPr lang="de-DE" sz="1600" dirty="0"/>
              <a:t>Tel.   +49 341 2156 212</a:t>
            </a:r>
          </a:p>
          <a:p>
            <a:r>
              <a:rPr lang="de-DE" sz="1600" dirty="0"/>
              <a:t>@     tim.greenwood@eex.com</a:t>
            </a:r>
          </a:p>
        </p:txBody>
      </p:sp>
    </p:spTree>
    <p:extLst>
      <p:ext uri="{BB962C8B-B14F-4D97-AF65-F5344CB8AC3E}">
        <p14:creationId xmlns:p14="http://schemas.microsoft.com/office/powerpoint/2010/main" val="3101428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B11E48B0-1BCF-47CC-B2C3-32CB9AE0AB29}"/>
              </a:ext>
            </a:extLst>
          </p:cNvPr>
          <p:cNvSpPr txBox="1"/>
          <p:nvPr/>
        </p:nvSpPr>
        <p:spPr>
          <a:xfrm>
            <a:off x="7320214" y="6136887"/>
            <a:ext cx="3214437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aseline="30000" dirty="0"/>
              <a:t>1 Includes EPEX SPOT, SEEPEX, PXE &amp; BSP. </a:t>
            </a:r>
            <a:br>
              <a:rPr lang="en-US" sz="700" baseline="30000" dirty="0"/>
            </a:br>
            <a:r>
              <a:rPr lang="en-US" sz="700" baseline="30000" dirty="0"/>
              <a:t>2 Sum of Nordic System Price Futures &amp; Nordic Zonal Futures. </a:t>
            </a:r>
            <a:br>
              <a:rPr lang="en-US" sz="700" baseline="30000" dirty="0"/>
            </a:br>
            <a:r>
              <a:rPr lang="en-US" sz="700" baseline="30000" dirty="0"/>
              <a:t>3 Includes EEX-PXE Czech, Polish, Slovakian, Slovenian, Serbian, Romanian, Bulgarian and Croatian Power Futures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14B5ED0-F5A3-4D8C-9C89-E154FDE2083E}"/>
              </a:ext>
            </a:extLst>
          </p:cNvPr>
          <p:cNvSpPr/>
          <p:nvPr/>
        </p:nvSpPr>
        <p:spPr>
          <a:xfrm>
            <a:off x="8185471" y="1086501"/>
            <a:ext cx="1949070" cy="1544442"/>
          </a:xfrm>
          <a:prstGeom prst="rect">
            <a:avLst/>
          </a:prstGeom>
          <a:solidFill>
            <a:srgbClr val="E619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Overall volume of 825.7 TWh in European Power Derivatives Market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1333C28-160C-40C8-8CB3-A6F11CAD57F1}"/>
              </a:ext>
            </a:extLst>
          </p:cNvPr>
          <p:cNvSpPr/>
          <p:nvPr/>
        </p:nvSpPr>
        <p:spPr>
          <a:xfrm>
            <a:off x="8185473" y="2735663"/>
            <a:ext cx="1949069" cy="15571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With 18.7 TWh, Spanish Power recorded the highest monthly volume for this year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F5FC9B4-CA14-4312-AEA6-DD7FBB06DC63}"/>
              </a:ext>
            </a:extLst>
          </p:cNvPr>
          <p:cNvSpPr/>
          <p:nvPr/>
        </p:nvSpPr>
        <p:spPr>
          <a:xfrm>
            <a:off x="8185473" y="4426929"/>
            <a:ext cx="1949069" cy="16052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Japan Power continues to record growth of well over 100%</a:t>
            </a:r>
            <a:endParaRPr lang="en-US" sz="1200" b="1" dirty="0">
              <a:latin typeface="Arial" panose="020B060402020202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le 9">
            <a:extLst>
              <a:ext uri="{FF2B5EF4-FFF2-40B4-BE49-F238E27FC236}">
                <a16:creationId xmlns:a16="http://schemas.microsoft.com/office/drawing/2014/main" id="{803026AB-63A4-FD4F-95E6-3D937DA5F6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450331"/>
              </p:ext>
            </p:extLst>
          </p:nvPr>
        </p:nvGraphicFramePr>
        <p:xfrm>
          <a:off x="1164075" y="983378"/>
          <a:ext cx="5715589" cy="5294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998">
                  <a:extLst>
                    <a:ext uri="{9D8B030D-6E8A-4147-A177-3AD203B41FA5}">
                      <a16:colId xmlns:a16="http://schemas.microsoft.com/office/drawing/2014/main" val="1471314402"/>
                    </a:ext>
                  </a:extLst>
                </a:gridCol>
                <a:gridCol w="1080006">
                  <a:extLst>
                    <a:ext uri="{9D8B030D-6E8A-4147-A177-3AD203B41FA5}">
                      <a16:colId xmlns:a16="http://schemas.microsoft.com/office/drawing/2014/main" val="811865448"/>
                    </a:ext>
                  </a:extLst>
                </a:gridCol>
                <a:gridCol w="897255">
                  <a:extLst>
                    <a:ext uri="{9D8B030D-6E8A-4147-A177-3AD203B41FA5}">
                      <a16:colId xmlns:a16="http://schemas.microsoft.com/office/drawing/2014/main" val="2717902546"/>
                    </a:ext>
                  </a:extLst>
                </a:gridCol>
                <a:gridCol w="1613625">
                  <a:extLst>
                    <a:ext uri="{9D8B030D-6E8A-4147-A177-3AD203B41FA5}">
                      <a16:colId xmlns:a16="http://schemas.microsoft.com/office/drawing/2014/main" val="3460596861"/>
                    </a:ext>
                  </a:extLst>
                </a:gridCol>
                <a:gridCol w="796705">
                  <a:extLst>
                    <a:ext uri="{9D8B030D-6E8A-4147-A177-3AD203B41FA5}">
                      <a16:colId xmlns:a16="http://schemas.microsoft.com/office/drawing/2014/main" val="3277456573"/>
                    </a:ext>
                  </a:extLst>
                </a:gridCol>
              </a:tblGrid>
              <a:tr h="308465">
                <a:tc>
                  <a:txBody>
                    <a:bodyPr/>
                    <a:lstStyle/>
                    <a:p>
                      <a:r>
                        <a:rPr lang="de-DE" sz="800" dirty="0" err="1"/>
                        <a:t>Commodity</a:t>
                      </a:r>
                      <a:endParaRPr lang="en-US" sz="8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/>
                        <a:t>April 2025</a:t>
                      </a:r>
                      <a:endParaRPr lang="en-US" sz="8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/>
                        <a:t>Volumes YTD 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/>
                        <a:t>Volumes </a:t>
                      </a:r>
                      <a:r>
                        <a:rPr lang="de-DE" sz="800" dirty="0" err="1"/>
                        <a:t>Previous</a:t>
                      </a:r>
                      <a:r>
                        <a:rPr lang="de-DE" sz="800" dirty="0"/>
                        <a:t> Year YTD</a:t>
                      </a:r>
                      <a:br>
                        <a:rPr lang="de-DE" sz="800" dirty="0"/>
                      </a:br>
                      <a:endParaRPr lang="en-US" sz="8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/>
                        <a:t>Change</a:t>
                      </a:r>
                      <a:endParaRPr lang="en-US" sz="8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542988"/>
                  </a:ext>
                </a:extLst>
              </a:tr>
              <a:tr h="280731"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EEX Power Derivatives Market Europe (</a:t>
                      </a:r>
                      <a:r>
                        <a:rPr lang="nb-NO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MWh</a:t>
                      </a:r>
                      <a:r>
                        <a:rPr lang="nb-N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825,686,787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3,334,247,452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2,659,905,584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902574"/>
                  </a:ext>
                </a:extLst>
              </a:tr>
              <a:tr h="25481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German Power Futures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576,563,874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2,335,422,899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1,896,800,417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144059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French Power Futures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117,744,681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487,525,278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367,212,269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052047"/>
                  </a:ext>
                </a:extLst>
              </a:tr>
              <a:tr h="2545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Italian Power Futures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64,083,129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253,994,558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191,220,448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325454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Hungarian Power Futures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17,407,604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64,082,519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42,227,840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3647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Dutch Power Futures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15,040,709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58,171,116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45,710,725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972684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Spanish Power Futures 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18,662,586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71,284,348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58,253,098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831021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CSEE Power Futures</a:t>
                      </a:r>
                      <a:r>
                        <a:rPr lang="en-US" sz="7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6,936,675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19,434,226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9,374,882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107%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231258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Swiss Power Futures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2,666,417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13,797,741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16,524,684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-17%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609821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Austrian Power Futures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3,416,566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14,053,427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13,948,052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215533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Belgian Power Futures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2,120,293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9,567,953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6,609,940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914984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Greek Power Futures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1,091,805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5,863,520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2,685,535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118%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146180"/>
                  </a:ext>
                </a:extLst>
              </a:tr>
              <a:tr h="25459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Nordic Power Futures</a:t>
                      </a:r>
                      <a:r>
                        <a:rPr lang="en-US" sz="7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131,448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1,042,401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8,733,092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-88%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227561"/>
                  </a:ext>
                </a:extLst>
              </a:tr>
              <a:tr h="25459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GB Power Futures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3,000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7,392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604,383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-99%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751959"/>
                  </a:ext>
                </a:extLst>
              </a:tr>
              <a:tr h="26188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Power Options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219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-66%</a:t>
                      </a:r>
                    </a:p>
                  </a:txBody>
                  <a:tcPr marL="6350" marR="6350" marT="6350" marB="0" anchor="ctr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88377"/>
                  </a:ext>
                </a:extLst>
              </a:tr>
              <a:tr h="27190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EEX Power Derivatives Market Japan (MWh)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13,217,292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48,961,032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21,037,716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133%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249622"/>
                  </a:ext>
                </a:extLst>
              </a:tr>
              <a:tr h="26684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Nodal Power Derivatives Market US (MWh)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357,988,337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1,190,269,183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1,236,567,905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-4%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941995"/>
                  </a:ext>
                </a:extLst>
              </a:tr>
              <a:tr h="2545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Power Spot Market Europe (MWh)</a:t>
                      </a:r>
                      <a:r>
                        <a:rPr lang="en-US" sz="7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82,872,032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347,434,996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292,971,091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846394"/>
                  </a:ext>
                </a:extLst>
              </a:tr>
              <a:tr h="22013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EEX Group Global Power Total (MWh) </a:t>
                      </a:r>
                    </a:p>
                  </a:txBody>
                  <a:tcPr marL="6350" marR="6350" marT="6350" marB="0" anchor="ctr">
                    <a:solidFill>
                      <a:srgbClr val="C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1,279,946,448</a:t>
                      </a:r>
                    </a:p>
                  </a:txBody>
                  <a:tcPr marL="6350" marR="6350" marT="6350" marB="0" anchor="ctr">
                    <a:solidFill>
                      <a:srgbClr val="C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4,920,912,663</a:t>
                      </a:r>
                    </a:p>
                  </a:txBody>
                  <a:tcPr marL="6350" marR="6350" marT="6350" marB="0" anchor="ctr">
                    <a:solidFill>
                      <a:srgbClr val="C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4,210,482,296</a:t>
                      </a:r>
                    </a:p>
                  </a:txBody>
                  <a:tcPr marL="6350" marR="6350" marT="6350" marB="0" anchor="ctr">
                    <a:solidFill>
                      <a:srgbClr val="C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6350" marR="6350" marT="6350" marB="0" anchor="ctr">
                    <a:solidFill>
                      <a:srgbClr val="C00000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363141"/>
                  </a:ext>
                </a:extLst>
              </a:tr>
            </a:tbl>
          </a:graphicData>
        </a:graphic>
      </p:graphicFrame>
      <p:sp>
        <p:nvSpPr>
          <p:cNvPr id="5" name="Title 27">
            <a:extLst>
              <a:ext uri="{FF2B5EF4-FFF2-40B4-BE49-F238E27FC236}">
                <a16:creationId xmlns:a16="http://schemas.microsoft.com/office/drawing/2014/main" id="{4A11DDE8-A56C-0282-C76A-B97BA4215814}"/>
              </a:ext>
            </a:extLst>
          </p:cNvPr>
          <p:cNvSpPr txBox="1">
            <a:spLocks/>
          </p:cNvSpPr>
          <p:nvPr/>
        </p:nvSpPr>
        <p:spPr>
          <a:xfrm>
            <a:off x="444382" y="270645"/>
            <a:ext cx="11160125" cy="3433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/>
              <a:t>EEX Group Volumes Power Derivatives – April </a:t>
            </a:r>
          </a:p>
        </p:txBody>
      </p:sp>
    </p:spTree>
    <p:extLst>
      <p:ext uri="{BB962C8B-B14F-4D97-AF65-F5344CB8AC3E}">
        <p14:creationId xmlns:p14="http://schemas.microsoft.com/office/powerpoint/2010/main" val="3065734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731EF-2328-96DE-7DD3-D3C70CC68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ußzeilenplatzhalter 3">
            <a:extLst>
              <a:ext uri="{FF2B5EF4-FFF2-40B4-BE49-F238E27FC236}">
                <a16:creationId xmlns:a16="http://schemas.microsoft.com/office/drawing/2014/main" id="{EB5EF995-6D89-B4D7-2A26-B3755F42E1AB}"/>
              </a:ext>
            </a:extLst>
          </p:cNvPr>
          <p:cNvSpPr txBox="1">
            <a:spLocks/>
          </p:cNvSpPr>
          <p:nvPr/>
        </p:nvSpPr>
        <p:spPr>
          <a:xfrm>
            <a:off x="5392632" y="6548664"/>
            <a:ext cx="4571327" cy="965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solidFill>
                  <a:prstClr val="black"/>
                </a:solidFill>
                <a:latin typeface="Arial"/>
              </a:rPr>
              <a:t>©EEX GROUP 2025</a:t>
            </a:r>
            <a:endParaRPr lang="de-DE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D4EF4F-4F01-3EE3-8CC2-AD356BCFD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8385" y="1095777"/>
            <a:ext cx="6270008" cy="4869017"/>
          </a:xfrm>
          <a:prstGeom prst="rect">
            <a:avLst/>
          </a:prstGeom>
        </p:spPr>
      </p:pic>
      <p:sp>
        <p:nvSpPr>
          <p:cNvPr id="2" name="Title 27">
            <a:extLst>
              <a:ext uri="{FF2B5EF4-FFF2-40B4-BE49-F238E27FC236}">
                <a16:creationId xmlns:a16="http://schemas.microsoft.com/office/drawing/2014/main" id="{C35780F6-2FE3-4D52-F3D5-0FF0C51C1290}"/>
              </a:ext>
            </a:extLst>
          </p:cNvPr>
          <p:cNvSpPr txBox="1">
            <a:spLocks/>
          </p:cNvSpPr>
          <p:nvPr/>
        </p:nvSpPr>
        <p:spPr>
          <a:xfrm>
            <a:off x="444382" y="270645"/>
            <a:ext cx="11160125" cy="3433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/>
              <a:t>EEX Market Shares </a:t>
            </a:r>
            <a:r>
              <a:rPr lang="en-GB" sz="2000" dirty="0"/>
              <a:t>|</a:t>
            </a:r>
            <a:r>
              <a:rPr lang="en-GB" sz="2000" b="1" dirty="0"/>
              <a:t> Power Derivatives</a:t>
            </a:r>
          </a:p>
        </p:txBody>
      </p:sp>
    </p:spTree>
    <p:extLst>
      <p:ext uri="{BB962C8B-B14F-4D97-AF65-F5344CB8AC3E}">
        <p14:creationId xmlns:p14="http://schemas.microsoft.com/office/powerpoint/2010/main" val="899052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AFC72-E8B4-BD05-5899-B82362EE4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7">
            <a:extLst>
              <a:ext uri="{FF2B5EF4-FFF2-40B4-BE49-F238E27FC236}">
                <a16:creationId xmlns:a16="http://schemas.microsoft.com/office/drawing/2014/main" id="{ABD19CF1-3E24-E209-07F9-2EE149D9F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270645"/>
            <a:ext cx="11160125" cy="343374"/>
          </a:xfrm>
        </p:spPr>
        <p:txBody>
          <a:bodyPr/>
          <a:lstStyle/>
          <a:p>
            <a:r>
              <a:rPr lang="en-GB" sz="2000" b="1"/>
              <a:t>EEX German Power Futures</a:t>
            </a:r>
            <a:endParaRPr lang="en-GB" sz="2000" b="1" dirty="0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F79C01AC-2BC0-75D2-1997-21ABA28D3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9200" y="6480000"/>
            <a:ext cx="408000" cy="162000"/>
          </a:xfrm>
        </p:spPr>
        <p:txBody>
          <a:bodyPr/>
          <a:lstStyle/>
          <a:p>
            <a:fld id="{0FD9B7A1-8EC4-404C-A87F-21E9C7D955CA}" type="slidenum">
              <a:rPr lang="en-GB" noProof="0" smtClean="0"/>
              <a:t>4</a:t>
            </a:fld>
            <a:endParaRPr lang="en-GB" noProof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643E066-F85B-D5B6-95ED-A1383EE33A8E}"/>
              </a:ext>
            </a:extLst>
          </p:cNvPr>
          <p:cNvGrpSpPr/>
          <p:nvPr/>
        </p:nvGrpSpPr>
        <p:grpSpPr>
          <a:xfrm>
            <a:off x="444382" y="910082"/>
            <a:ext cx="4477706" cy="1154162"/>
            <a:chOff x="444382" y="1596449"/>
            <a:chExt cx="4477706" cy="1154162"/>
          </a:xfrm>
        </p:grpSpPr>
        <p:sp>
          <p:nvSpPr>
            <p:cNvPr id="14" name="Textfeld 22">
              <a:extLst>
                <a:ext uri="{FF2B5EF4-FFF2-40B4-BE49-F238E27FC236}">
                  <a16:creationId xmlns:a16="http://schemas.microsoft.com/office/drawing/2014/main" id="{7D48FEA6-AE98-5750-A8FF-0259A62364F2}"/>
                </a:ext>
              </a:extLst>
            </p:cNvPr>
            <p:cNvSpPr txBox="1"/>
            <p:nvPr/>
          </p:nvSpPr>
          <p:spPr>
            <a:xfrm>
              <a:off x="479778" y="1596449"/>
              <a:ext cx="4442310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577 TWh      </a:t>
              </a:r>
              <a:r>
                <a:rPr lang="de-DE" b="1" dirty="0">
                  <a:solidFill>
                    <a:srgbClr val="00B050"/>
                  </a:solidFill>
                </a:rPr>
                <a:t>+10.2%</a:t>
              </a:r>
              <a:br>
                <a:rPr lang="de-DE" dirty="0">
                  <a:solidFill>
                    <a:srgbClr val="00B050"/>
                  </a:solidFill>
                </a:rPr>
              </a:br>
              <a:r>
                <a:rPr lang="de-DE" sz="1100" dirty="0"/>
                <a:t>Volumes	           </a:t>
              </a:r>
              <a:r>
                <a:rPr lang="de-DE" sz="1100" dirty="0">
                  <a:solidFill>
                    <a:srgbClr val="00B050"/>
                  </a:solidFill>
                </a:rPr>
                <a:t>YoY</a:t>
              </a:r>
              <a:r>
                <a:rPr lang="de-DE" sz="1100" dirty="0"/>
                <a:t> </a:t>
              </a:r>
              <a:r>
                <a:rPr lang="de-DE" sz="1100" dirty="0">
                  <a:solidFill>
                    <a:srgbClr val="00B050"/>
                  </a:solidFill>
                </a:rPr>
                <a:t>Change</a:t>
              </a:r>
              <a:br>
                <a:rPr lang="de-DE" sz="1100" dirty="0">
                  <a:solidFill>
                    <a:srgbClr val="00B050"/>
                  </a:solidFill>
                </a:rPr>
              </a:br>
              <a:endParaRPr lang="de-DE" sz="1100" dirty="0">
                <a:solidFill>
                  <a:srgbClr val="00B050"/>
                </a:solidFill>
              </a:endParaRPr>
            </a:p>
            <a:p>
              <a:r>
                <a:rPr lang="de-DE" b="1" dirty="0"/>
                <a:t>2,062 TWh   </a:t>
              </a:r>
              <a:r>
                <a:rPr lang="de-DE" b="1" dirty="0">
                  <a:solidFill>
                    <a:srgbClr val="00B050"/>
                  </a:solidFill>
                </a:rPr>
                <a:t>+8.1%</a:t>
              </a:r>
            </a:p>
            <a:p>
              <a:r>
                <a:rPr lang="de-DE" sz="1100" dirty="0" err="1"/>
                <a:t>Gross</a:t>
              </a:r>
              <a:r>
                <a:rPr lang="de-DE" sz="1100" dirty="0"/>
                <a:t> OI	</a:t>
              </a:r>
              <a:r>
                <a:rPr lang="de-DE" sz="1100" dirty="0">
                  <a:solidFill>
                    <a:srgbClr val="00B050"/>
                  </a:solidFill>
                </a:rPr>
                <a:t>            YoY Change</a:t>
              </a:r>
            </a:p>
          </p:txBody>
        </p:sp>
        <p:cxnSp>
          <p:nvCxnSpPr>
            <p:cNvPr id="15" name="Gerader Verbinder 24">
              <a:extLst>
                <a:ext uri="{FF2B5EF4-FFF2-40B4-BE49-F238E27FC236}">
                  <a16:creationId xmlns:a16="http://schemas.microsoft.com/office/drawing/2014/main" id="{0148C630-1C2E-D70F-A663-E15D299FD7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382" y="1631158"/>
              <a:ext cx="0" cy="3583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" name="Gerader Verbinder 3">
              <a:extLst>
                <a:ext uri="{FF2B5EF4-FFF2-40B4-BE49-F238E27FC236}">
                  <a16:creationId xmlns:a16="http://schemas.microsoft.com/office/drawing/2014/main" id="{8A0E4630-2C2F-0C2C-A6F3-17ADAC3872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382" y="2279021"/>
              <a:ext cx="0" cy="3583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2" name="Fußzeilenplatzhalter 3">
            <a:extLst>
              <a:ext uri="{FF2B5EF4-FFF2-40B4-BE49-F238E27FC236}">
                <a16:creationId xmlns:a16="http://schemas.microsoft.com/office/drawing/2014/main" id="{CE679DA9-3EDA-EC7C-5A15-B7ECBA2EF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2632" y="6548664"/>
            <a:ext cx="4571327" cy="9652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©EEX GROUP 2025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05BDE7-B2AC-8112-0CB0-0269BAD41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" r="-341"/>
          <a:stretch/>
        </p:blipFill>
        <p:spPr>
          <a:xfrm>
            <a:off x="3440928" y="968882"/>
            <a:ext cx="4153051" cy="16880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527FFD6-215A-BB47-7BC1-FA20BF12B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079" y="3443194"/>
            <a:ext cx="8154538" cy="25057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AFC3CA6-1F2E-540F-63F4-AF3A9E9300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r="1143"/>
          <a:stretch/>
        </p:blipFill>
        <p:spPr>
          <a:xfrm>
            <a:off x="7846142" y="1046643"/>
            <a:ext cx="3866080" cy="160861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2A0FC1D-89A0-CDAA-2451-59650332F845}"/>
              </a:ext>
            </a:extLst>
          </p:cNvPr>
          <p:cNvSpPr txBox="1"/>
          <p:nvPr/>
        </p:nvSpPr>
        <p:spPr>
          <a:xfrm>
            <a:off x="563481" y="6115471"/>
            <a:ext cx="1106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/>
              <a:t>1 </a:t>
            </a:r>
            <a:r>
              <a:rPr lang="en-US" sz="900" dirty="0"/>
              <a:t>The calculation of EEX' market share is based on the figures published by the exchanges and the London Energy Brokers' Association (LEBA) every month. .</a:t>
            </a:r>
          </a:p>
          <a:p>
            <a:pPr algn="l"/>
            <a:r>
              <a:rPr lang="en-US" sz="900" baseline="30000" dirty="0"/>
              <a:t>2 </a:t>
            </a:r>
            <a:r>
              <a:rPr lang="en-US" sz="900" dirty="0"/>
              <a:t>Source: Thomson Reuters</a:t>
            </a:r>
            <a:endParaRPr lang="en-GB" sz="900" dirty="0"/>
          </a:p>
          <a:p>
            <a:endParaRPr lang="en-GB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9EAE0FA-7587-7C28-3C67-A87CF6C9BC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253765"/>
              </p:ext>
            </p:extLst>
          </p:nvPr>
        </p:nvGraphicFramePr>
        <p:xfrm>
          <a:off x="8044079" y="3153460"/>
          <a:ext cx="5396006" cy="2984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83164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44206-0C4C-B656-3F4A-E653D3F77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7">
            <a:extLst>
              <a:ext uri="{FF2B5EF4-FFF2-40B4-BE49-F238E27FC236}">
                <a16:creationId xmlns:a16="http://schemas.microsoft.com/office/drawing/2014/main" id="{6148CCC9-E593-447E-154D-8575ABEA1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270645"/>
            <a:ext cx="11160125" cy="343374"/>
          </a:xfrm>
        </p:spPr>
        <p:txBody>
          <a:bodyPr/>
          <a:lstStyle/>
          <a:p>
            <a:r>
              <a:rPr lang="en-GB" sz="2000" b="1" dirty="0"/>
              <a:t>EEX French Power Futures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D10946C2-0670-439C-F534-0BA5AAC0D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9200" y="6480000"/>
            <a:ext cx="408000" cy="162000"/>
          </a:xfrm>
        </p:spPr>
        <p:txBody>
          <a:bodyPr/>
          <a:lstStyle/>
          <a:p>
            <a:fld id="{0FD9B7A1-8EC4-404C-A87F-21E9C7D955CA}" type="slidenum">
              <a:rPr lang="en-GB" noProof="0" smtClean="0"/>
              <a:t>5</a:t>
            </a:fld>
            <a:endParaRPr lang="en-GB" noProof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15BFBCA-0245-AA91-B699-1D0D382AAB0E}"/>
              </a:ext>
            </a:extLst>
          </p:cNvPr>
          <p:cNvGrpSpPr/>
          <p:nvPr/>
        </p:nvGrpSpPr>
        <p:grpSpPr>
          <a:xfrm>
            <a:off x="444382" y="941649"/>
            <a:ext cx="4477706" cy="1154162"/>
            <a:chOff x="444382" y="1569216"/>
            <a:chExt cx="4477706" cy="1154162"/>
          </a:xfrm>
        </p:grpSpPr>
        <p:sp>
          <p:nvSpPr>
            <p:cNvPr id="14" name="Textfeld 22">
              <a:extLst>
                <a:ext uri="{FF2B5EF4-FFF2-40B4-BE49-F238E27FC236}">
                  <a16:creationId xmlns:a16="http://schemas.microsoft.com/office/drawing/2014/main" id="{C61A1915-8783-B017-6563-98AE272489F8}"/>
                </a:ext>
              </a:extLst>
            </p:cNvPr>
            <p:cNvSpPr txBox="1"/>
            <p:nvPr/>
          </p:nvSpPr>
          <p:spPr>
            <a:xfrm>
              <a:off x="479778" y="1569216"/>
              <a:ext cx="4442310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118 TWh   </a:t>
              </a:r>
              <a:r>
                <a:rPr lang="de-DE" b="1" dirty="0">
                  <a:solidFill>
                    <a:srgbClr val="00B050"/>
                  </a:solidFill>
                </a:rPr>
                <a:t>+14.7%</a:t>
              </a:r>
              <a:br>
                <a:rPr lang="de-DE" dirty="0">
                  <a:solidFill>
                    <a:srgbClr val="00B050"/>
                  </a:solidFill>
                </a:rPr>
              </a:br>
              <a:r>
                <a:rPr lang="de-DE" sz="1100" dirty="0"/>
                <a:t>Volumes	      </a:t>
              </a:r>
              <a:r>
                <a:rPr lang="de-DE" sz="1100" dirty="0">
                  <a:solidFill>
                    <a:srgbClr val="00B050"/>
                  </a:solidFill>
                </a:rPr>
                <a:t>YoY</a:t>
              </a:r>
              <a:r>
                <a:rPr lang="de-DE" sz="1100" dirty="0"/>
                <a:t> </a:t>
              </a:r>
              <a:r>
                <a:rPr lang="de-DE" sz="1100" dirty="0">
                  <a:solidFill>
                    <a:srgbClr val="00B050"/>
                  </a:solidFill>
                </a:rPr>
                <a:t>Change</a:t>
              </a:r>
              <a:br>
                <a:rPr lang="de-DE" sz="1100" dirty="0">
                  <a:solidFill>
                    <a:srgbClr val="00B050"/>
                  </a:solidFill>
                </a:rPr>
              </a:br>
              <a:endParaRPr lang="de-DE" sz="1100" dirty="0">
                <a:solidFill>
                  <a:srgbClr val="00B050"/>
                </a:solidFill>
              </a:endParaRPr>
            </a:p>
            <a:p>
              <a:r>
                <a:rPr lang="de-DE" b="1" dirty="0"/>
                <a:t>499 TWh</a:t>
              </a:r>
              <a:r>
                <a:rPr lang="de-DE" sz="1100" b="1" dirty="0">
                  <a:solidFill>
                    <a:srgbClr val="00B050"/>
                  </a:solidFill>
                </a:rPr>
                <a:t>     </a:t>
              </a:r>
              <a:r>
                <a:rPr lang="de-DE" b="1" dirty="0">
                  <a:solidFill>
                    <a:srgbClr val="00B050"/>
                  </a:solidFill>
                </a:rPr>
                <a:t>+63.88%</a:t>
              </a:r>
            </a:p>
            <a:p>
              <a:r>
                <a:rPr lang="de-DE" sz="1100" dirty="0" err="1"/>
                <a:t>Gross</a:t>
              </a:r>
              <a:r>
                <a:rPr lang="de-DE" sz="1100" dirty="0"/>
                <a:t> OI	        </a:t>
              </a:r>
              <a:r>
                <a:rPr lang="de-DE" sz="1100" dirty="0">
                  <a:solidFill>
                    <a:srgbClr val="00B050"/>
                  </a:solidFill>
                </a:rPr>
                <a:t>YoY</a:t>
              </a:r>
              <a:r>
                <a:rPr lang="de-DE" sz="1100" dirty="0">
                  <a:solidFill>
                    <a:srgbClr val="FF0000"/>
                  </a:solidFill>
                </a:rPr>
                <a:t> </a:t>
              </a:r>
              <a:r>
                <a:rPr lang="de-DE" sz="1100" dirty="0">
                  <a:solidFill>
                    <a:srgbClr val="00B050"/>
                  </a:solidFill>
                </a:rPr>
                <a:t>Change</a:t>
              </a:r>
            </a:p>
          </p:txBody>
        </p:sp>
        <p:cxnSp>
          <p:nvCxnSpPr>
            <p:cNvPr id="15" name="Gerader Verbinder 24">
              <a:extLst>
                <a:ext uri="{FF2B5EF4-FFF2-40B4-BE49-F238E27FC236}">
                  <a16:creationId xmlns:a16="http://schemas.microsoft.com/office/drawing/2014/main" id="{188CED9D-ACD9-414A-AB40-D3FA74DD82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382" y="1596449"/>
              <a:ext cx="0" cy="3583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Gerader Verbinder 34">
              <a:extLst>
                <a:ext uri="{FF2B5EF4-FFF2-40B4-BE49-F238E27FC236}">
                  <a16:creationId xmlns:a16="http://schemas.microsoft.com/office/drawing/2014/main" id="{6B072DB9-FA84-45D8-1FDD-C3B53F962E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382" y="2213669"/>
              <a:ext cx="0" cy="3583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2" name="Fußzeilenplatzhalter 3">
            <a:extLst>
              <a:ext uri="{FF2B5EF4-FFF2-40B4-BE49-F238E27FC236}">
                <a16:creationId xmlns:a16="http://schemas.microsoft.com/office/drawing/2014/main" id="{833C3F45-8CA6-6745-093E-64A61BE60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2632" y="6548664"/>
            <a:ext cx="4571327" cy="9652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©EEX GROUP 2025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572D65-FA5D-FB80-C3A5-7A5A3519B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" r="-946"/>
          <a:stretch/>
        </p:blipFill>
        <p:spPr>
          <a:xfrm>
            <a:off x="3348837" y="941649"/>
            <a:ext cx="4330430" cy="16880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9E9F057-F4EB-D376-639B-3FC22F414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382" y="3252499"/>
            <a:ext cx="8110104" cy="24527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B749EC6-07C9-AC43-C7A5-CA357ADBDD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r="1505"/>
          <a:stretch/>
        </p:blipFill>
        <p:spPr>
          <a:xfrm>
            <a:off x="7791147" y="993269"/>
            <a:ext cx="4019853" cy="164322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4058368-EC9D-6EF9-20A9-FC67D97EC334}"/>
              </a:ext>
            </a:extLst>
          </p:cNvPr>
          <p:cNvSpPr txBox="1"/>
          <p:nvPr/>
        </p:nvSpPr>
        <p:spPr>
          <a:xfrm>
            <a:off x="563481" y="6115471"/>
            <a:ext cx="1106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/>
              <a:t>1 </a:t>
            </a:r>
            <a:r>
              <a:rPr lang="en-US" sz="900" dirty="0"/>
              <a:t>The calculation of EEX' market share is based on the figures published by the exchanges and the London Energy Brokers' Association (LEBA) every month</a:t>
            </a:r>
            <a:r>
              <a:rPr lang="en-US" sz="900" baseline="30000" dirty="0"/>
              <a:t>.</a:t>
            </a:r>
          </a:p>
          <a:p>
            <a:pPr algn="l"/>
            <a:r>
              <a:rPr lang="en-US" sz="900" baseline="30000" dirty="0"/>
              <a:t>2 </a:t>
            </a:r>
            <a:r>
              <a:rPr lang="en-US" sz="900" dirty="0"/>
              <a:t>Source: Thomson Reuters</a:t>
            </a:r>
            <a:endParaRPr lang="en-GB" sz="900" dirty="0"/>
          </a:p>
          <a:p>
            <a:endParaRPr lang="en-GB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D204BE9-949A-3307-D417-DFC2864E6D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0180550"/>
              </p:ext>
            </p:extLst>
          </p:nvPr>
        </p:nvGraphicFramePr>
        <p:xfrm>
          <a:off x="7967880" y="3153460"/>
          <a:ext cx="5396006" cy="2984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53932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C7273-0D12-7721-BF91-7525E4784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7">
            <a:extLst>
              <a:ext uri="{FF2B5EF4-FFF2-40B4-BE49-F238E27FC236}">
                <a16:creationId xmlns:a16="http://schemas.microsoft.com/office/drawing/2014/main" id="{D7E31524-2F24-419C-F884-E20FF429E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270645"/>
            <a:ext cx="11160125" cy="343374"/>
          </a:xfrm>
        </p:spPr>
        <p:txBody>
          <a:bodyPr/>
          <a:lstStyle/>
          <a:p>
            <a:r>
              <a:rPr lang="en-GB" sz="2000" b="1" dirty="0"/>
              <a:t>EEX Italian Power Futures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7FD75BCA-3CE1-342B-AF61-ACA84787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9200" y="6480000"/>
            <a:ext cx="408000" cy="162000"/>
          </a:xfrm>
        </p:spPr>
        <p:txBody>
          <a:bodyPr/>
          <a:lstStyle/>
          <a:p>
            <a:fld id="{0FD9B7A1-8EC4-404C-A87F-21E9C7D955CA}" type="slidenum">
              <a:rPr lang="en-GB" noProof="0" smtClean="0"/>
              <a:t>6</a:t>
            </a:fld>
            <a:endParaRPr lang="en-GB" noProof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D843C7-5AD5-77D0-B50E-E9DA5D9CB558}"/>
              </a:ext>
            </a:extLst>
          </p:cNvPr>
          <p:cNvGrpSpPr/>
          <p:nvPr/>
        </p:nvGrpSpPr>
        <p:grpSpPr>
          <a:xfrm>
            <a:off x="444382" y="946987"/>
            <a:ext cx="4469160" cy="1154162"/>
            <a:chOff x="444382" y="1574554"/>
            <a:chExt cx="4469160" cy="1154162"/>
          </a:xfrm>
        </p:grpSpPr>
        <p:sp>
          <p:nvSpPr>
            <p:cNvPr id="14" name="Textfeld 22">
              <a:extLst>
                <a:ext uri="{FF2B5EF4-FFF2-40B4-BE49-F238E27FC236}">
                  <a16:creationId xmlns:a16="http://schemas.microsoft.com/office/drawing/2014/main" id="{03F631DB-EA96-7071-BD6B-DEF5AAC842A7}"/>
                </a:ext>
              </a:extLst>
            </p:cNvPr>
            <p:cNvSpPr txBox="1"/>
            <p:nvPr/>
          </p:nvSpPr>
          <p:spPr>
            <a:xfrm>
              <a:off x="471232" y="1574554"/>
              <a:ext cx="4442310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64 TWh     </a:t>
              </a:r>
              <a:r>
                <a:rPr lang="de-DE" b="1" dirty="0">
                  <a:solidFill>
                    <a:srgbClr val="00B050"/>
                  </a:solidFill>
                </a:rPr>
                <a:t>+47.1%</a:t>
              </a:r>
              <a:br>
                <a:rPr lang="de-DE" dirty="0">
                  <a:solidFill>
                    <a:srgbClr val="00B050"/>
                  </a:solidFill>
                </a:rPr>
              </a:br>
              <a:r>
                <a:rPr lang="de-DE" sz="1100" dirty="0"/>
                <a:t>Volumes	      </a:t>
              </a:r>
              <a:r>
                <a:rPr lang="de-DE" sz="1100" dirty="0">
                  <a:solidFill>
                    <a:srgbClr val="00B050"/>
                  </a:solidFill>
                </a:rPr>
                <a:t>YoY</a:t>
              </a:r>
              <a:r>
                <a:rPr lang="de-DE" sz="1100" dirty="0"/>
                <a:t> </a:t>
              </a:r>
              <a:r>
                <a:rPr lang="de-DE" sz="1100" dirty="0">
                  <a:solidFill>
                    <a:srgbClr val="00B050"/>
                  </a:solidFill>
                </a:rPr>
                <a:t>Change</a:t>
              </a:r>
              <a:br>
                <a:rPr lang="de-DE" sz="1100" dirty="0">
                  <a:solidFill>
                    <a:srgbClr val="00B050"/>
                  </a:solidFill>
                </a:rPr>
              </a:br>
              <a:endParaRPr lang="de-DE" sz="1100" dirty="0">
                <a:solidFill>
                  <a:srgbClr val="00B050"/>
                </a:solidFill>
              </a:endParaRPr>
            </a:p>
            <a:p>
              <a:r>
                <a:rPr lang="de-DE" b="1" dirty="0"/>
                <a:t>249 TWh   </a:t>
              </a:r>
              <a:r>
                <a:rPr lang="de-DE" b="1" dirty="0">
                  <a:solidFill>
                    <a:srgbClr val="00B050"/>
                  </a:solidFill>
                </a:rPr>
                <a:t>+28.1%</a:t>
              </a:r>
            </a:p>
            <a:p>
              <a:r>
                <a:rPr lang="de-DE" sz="1100" dirty="0" err="1"/>
                <a:t>Gross</a:t>
              </a:r>
              <a:r>
                <a:rPr lang="de-DE" sz="1100" dirty="0"/>
                <a:t> OI	      </a:t>
              </a:r>
              <a:r>
                <a:rPr lang="de-DE" sz="1100" dirty="0">
                  <a:solidFill>
                    <a:srgbClr val="00B050"/>
                  </a:solidFill>
                </a:rPr>
                <a:t>YoY Change</a:t>
              </a:r>
            </a:p>
          </p:txBody>
        </p:sp>
        <p:cxnSp>
          <p:nvCxnSpPr>
            <p:cNvPr id="15" name="Gerader Verbinder 24">
              <a:extLst>
                <a:ext uri="{FF2B5EF4-FFF2-40B4-BE49-F238E27FC236}">
                  <a16:creationId xmlns:a16="http://schemas.microsoft.com/office/drawing/2014/main" id="{0694A956-1A31-5EC3-EE63-35FBA25128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382" y="1596449"/>
              <a:ext cx="0" cy="3583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Gerader Verbinder 34">
              <a:extLst>
                <a:ext uri="{FF2B5EF4-FFF2-40B4-BE49-F238E27FC236}">
                  <a16:creationId xmlns:a16="http://schemas.microsoft.com/office/drawing/2014/main" id="{0A5168B6-1BF9-A183-F308-DF2005070C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382" y="2213669"/>
              <a:ext cx="0" cy="3583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2" name="Fußzeilenplatzhalter 3">
            <a:extLst>
              <a:ext uri="{FF2B5EF4-FFF2-40B4-BE49-F238E27FC236}">
                <a16:creationId xmlns:a16="http://schemas.microsoft.com/office/drawing/2014/main" id="{8E7B198F-96A0-34E1-BF45-F87A1E738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2632" y="6548664"/>
            <a:ext cx="4571327" cy="9652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©EEX GROUP 2025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B965F5-23BF-429F-0B22-AD90C3B90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" r="737"/>
          <a:stretch/>
        </p:blipFill>
        <p:spPr>
          <a:xfrm>
            <a:off x="3440929" y="869736"/>
            <a:ext cx="4141900" cy="16880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BBDA826-7801-63AD-82E1-2C35CA991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382" y="3415601"/>
            <a:ext cx="7781322" cy="251294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E66067F-2B43-D19C-8D61-3BE4118F1C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" b="949"/>
          <a:stretch/>
        </p:blipFill>
        <p:spPr>
          <a:xfrm>
            <a:off x="7733944" y="929451"/>
            <a:ext cx="3978278" cy="165530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F043AF6-78FB-B181-D540-549DD8D4BE0E}"/>
              </a:ext>
            </a:extLst>
          </p:cNvPr>
          <p:cNvSpPr txBox="1"/>
          <p:nvPr/>
        </p:nvSpPr>
        <p:spPr>
          <a:xfrm>
            <a:off x="563481" y="6115471"/>
            <a:ext cx="1106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/>
              <a:t>1 </a:t>
            </a:r>
            <a:r>
              <a:rPr lang="en-US" sz="900" dirty="0"/>
              <a:t>The calculation of EEX' market share is based on the figures published by the exchanges and London Energy Brokers' Association (LEBA) every month</a:t>
            </a:r>
            <a:r>
              <a:rPr lang="en-US" sz="900" baseline="30000" dirty="0"/>
              <a:t>.</a:t>
            </a:r>
          </a:p>
          <a:p>
            <a:pPr algn="l"/>
            <a:r>
              <a:rPr lang="en-US" sz="900" baseline="30000" dirty="0"/>
              <a:t>2 </a:t>
            </a:r>
            <a:r>
              <a:rPr lang="en-US" sz="900" dirty="0"/>
              <a:t>Source: Thomson Reuters</a:t>
            </a:r>
            <a:endParaRPr lang="en-GB" sz="900" dirty="0"/>
          </a:p>
          <a:p>
            <a:endParaRPr lang="en-GB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36399D8-FA8C-376E-4BDA-88A2A5B83D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6452307"/>
              </p:ext>
            </p:extLst>
          </p:nvPr>
        </p:nvGraphicFramePr>
        <p:xfrm>
          <a:off x="7900146" y="3153460"/>
          <a:ext cx="5396006" cy="2984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12596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D5BD3-BE4A-E78B-E0A0-E7EBE95C8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7">
            <a:extLst>
              <a:ext uri="{FF2B5EF4-FFF2-40B4-BE49-F238E27FC236}">
                <a16:creationId xmlns:a16="http://schemas.microsoft.com/office/drawing/2014/main" id="{F0C3344E-899F-DC76-2715-C10ECA8E6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270645"/>
            <a:ext cx="11160125" cy="343374"/>
          </a:xfrm>
        </p:spPr>
        <p:txBody>
          <a:bodyPr/>
          <a:lstStyle/>
          <a:p>
            <a:r>
              <a:rPr lang="en-GB" sz="2000" b="1" dirty="0"/>
              <a:t>EEX Spanish Power Futures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4296774A-C782-65DB-47B6-17C31AEC6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9200" y="6480000"/>
            <a:ext cx="408000" cy="162000"/>
          </a:xfrm>
        </p:spPr>
        <p:txBody>
          <a:bodyPr/>
          <a:lstStyle/>
          <a:p>
            <a:fld id="{0FD9B7A1-8EC4-404C-A87F-21E9C7D955CA}" type="slidenum">
              <a:rPr lang="en-GB" noProof="0" smtClean="0"/>
              <a:t>7</a:t>
            </a:fld>
            <a:endParaRPr lang="en-GB" noProof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F4AFBFB-D754-6A5F-1BBD-6D76D28DA2E3}"/>
              </a:ext>
            </a:extLst>
          </p:cNvPr>
          <p:cNvGrpSpPr/>
          <p:nvPr/>
        </p:nvGrpSpPr>
        <p:grpSpPr>
          <a:xfrm>
            <a:off x="444382" y="955583"/>
            <a:ext cx="4442310" cy="1154162"/>
            <a:chOff x="444382" y="1583150"/>
            <a:chExt cx="4442310" cy="1154162"/>
          </a:xfrm>
        </p:grpSpPr>
        <p:sp>
          <p:nvSpPr>
            <p:cNvPr id="14" name="Textfeld 22">
              <a:extLst>
                <a:ext uri="{FF2B5EF4-FFF2-40B4-BE49-F238E27FC236}">
                  <a16:creationId xmlns:a16="http://schemas.microsoft.com/office/drawing/2014/main" id="{E6E72A95-777F-1E22-4B6D-BC56B77C05B2}"/>
                </a:ext>
              </a:extLst>
            </p:cNvPr>
            <p:cNvSpPr txBox="1"/>
            <p:nvPr/>
          </p:nvSpPr>
          <p:spPr>
            <a:xfrm>
              <a:off x="444382" y="1583150"/>
              <a:ext cx="4442310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19 TWh   </a:t>
              </a:r>
              <a:r>
                <a:rPr lang="de-DE" b="1" dirty="0">
                  <a:solidFill>
                    <a:srgbClr val="00B050"/>
                  </a:solidFill>
                </a:rPr>
                <a:t>+32.4%</a:t>
              </a:r>
              <a:br>
                <a:rPr lang="de-DE" b="1" dirty="0">
                  <a:solidFill>
                    <a:srgbClr val="00B050"/>
                  </a:solidFill>
                </a:rPr>
              </a:br>
              <a:r>
                <a:rPr lang="de-DE" sz="1100" dirty="0"/>
                <a:t>Volumes	   </a:t>
              </a:r>
              <a:r>
                <a:rPr lang="de-DE" sz="1100" dirty="0">
                  <a:solidFill>
                    <a:srgbClr val="00B050"/>
                  </a:solidFill>
                </a:rPr>
                <a:t>YoY Change</a:t>
              </a:r>
              <a:br>
                <a:rPr lang="de-DE" sz="1100" dirty="0">
                  <a:solidFill>
                    <a:srgbClr val="00B050"/>
                  </a:solidFill>
                </a:rPr>
              </a:br>
              <a:endParaRPr lang="de-DE" sz="1100" dirty="0">
                <a:solidFill>
                  <a:srgbClr val="00B050"/>
                </a:solidFill>
              </a:endParaRPr>
            </a:p>
            <a:p>
              <a:r>
                <a:rPr lang="de-DE" b="1" dirty="0"/>
                <a:t>91 TWh   </a:t>
              </a:r>
              <a:r>
                <a:rPr lang="de-DE" b="1" dirty="0">
                  <a:solidFill>
                    <a:srgbClr val="00B050"/>
                  </a:solidFill>
                </a:rPr>
                <a:t>+22.9%</a:t>
              </a:r>
            </a:p>
            <a:p>
              <a:r>
                <a:rPr lang="de-DE" sz="1100" dirty="0" err="1"/>
                <a:t>Gross</a:t>
              </a:r>
              <a:r>
                <a:rPr lang="de-DE" sz="1100" dirty="0"/>
                <a:t> OI	   </a:t>
              </a:r>
              <a:r>
                <a:rPr lang="de-DE" sz="1100" dirty="0">
                  <a:solidFill>
                    <a:srgbClr val="00B050"/>
                  </a:solidFill>
                </a:rPr>
                <a:t>YoY</a:t>
              </a:r>
              <a:r>
                <a:rPr lang="de-DE" sz="1100" dirty="0">
                  <a:solidFill>
                    <a:srgbClr val="FF0000"/>
                  </a:solidFill>
                </a:rPr>
                <a:t> </a:t>
              </a:r>
              <a:r>
                <a:rPr lang="de-DE" sz="1100" dirty="0">
                  <a:solidFill>
                    <a:srgbClr val="00B050"/>
                  </a:solidFill>
                </a:rPr>
                <a:t>Change</a:t>
              </a:r>
            </a:p>
          </p:txBody>
        </p:sp>
        <p:cxnSp>
          <p:nvCxnSpPr>
            <p:cNvPr id="15" name="Gerader Verbinder 24">
              <a:extLst>
                <a:ext uri="{FF2B5EF4-FFF2-40B4-BE49-F238E27FC236}">
                  <a16:creationId xmlns:a16="http://schemas.microsoft.com/office/drawing/2014/main" id="{FF67C457-5BE7-32DC-06D5-801BFA77AB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382" y="1596449"/>
              <a:ext cx="0" cy="3583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Gerader Verbinder 34">
              <a:extLst>
                <a:ext uri="{FF2B5EF4-FFF2-40B4-BE49-F238E27FC236}">
                  <a16:creationId xmlns:a16="http://schemas.microsoft.com/office/drawing/2014/main" id="{2E5E74D0-1ABB-9E7F-447F-B7748D919C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382" y="2213669"/>
              <a:ext cx="0" cy="3583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2" name="Fußzeilenplatzhalter 3">
            <a:extLst>
              <a:ext uri="{FF2B5EF4-FFF2-40B4-BE49-F238E27FC236}">
                <a16:creationId xmlns:a16="http://schemas.microsoft.com/office/drawing/2014/main" id="{419F97D3-0349-139A-DEF6-F7DEFA9C0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2632" y="6548664"/>
            <a:ext cx="4571327" cy="9652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©EEX GROUP 2025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5DC573-2F57-6574-D659-095831446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" b="-2261"/>
          <a:stretch/>
        </p:blipFill>
        <p:spPr>
          <a:xfrm>
            <a:off x="3440929" y="968882"/>
            <a:ext cx="4057074" cy="17380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D5806DE-B1CD-BABD-5309-1A15FF60E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721" y="3420117"/>
            <a:ext cx="7520052" cy="24676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3DCEF61-6764-B2ED-7305-D205B9718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" b="556"/>
          <a:stretch/>
        </p:blipFill>
        <p:spPr>
          <a:xfrm>
            <a:off x="7846142" y="969729"/>
            <a:ext cx="3866080" cy="160861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2BEE229-A327-3244-ED33-28742509C7F7}"/>
              </a:ext>
            </a:extLst>
          </p:cNvPr>
          <p:cNvSpPr txBox="1"/>
          <p:nvPr/>
        </p:nvSpPr>
        <p:spPr>
          <a:xfrm>
            <a:off x="563481" y="6115471"/>
            <a:ext cx="1106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/>
              <a:t>1 </a:t>
            </a:r>
            <a:r>
              <a:rPr lang="en-US" sz="900" dirty="0"/>
              <a:t>The calculation of EEX' market share is based on the figures published by the exchanges and the London Energy Brokers' Association (LEBA) every month</a:t>
            </a:r>
            <a:r>
              <a:rPr lang="en-US" sz="900" baseline="30000" dirty="0"/>
              <a:t>.</a:t>
            </a:r>
          </a:p>
          <a:p>
            <a:pPr algn="l"/>
            <a:r>
              <a:rPr lang="en-US" sz="900" baseline="30000" dirty="0"/>
              <a:t>2 </a:t>
            </a:r>
            <a:r>
              <a:rPr lang="en-US" sz="900" dirty="0"/>
              <a:t>Source: Thomson Reuters</a:t>
            </a:r>
            <a:endParaRPr lang="en-GB" sz="900" dirty="0"/>
          </a:p>
          <a:p>
            <a:endParaRPr lang="en-GB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53B6192-11A5-F393-D89D-EB8EE2D408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7236923"/>
              </p:ext>
            </p:extLst>
          </p:nvPr>
        </p:nvGraphicFramePr>
        <p:xfrm>
          <a:off x="7781613" y="3083284"/>
          <a:ext cx="5396006" cy="303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28333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D6D4F-9F50-8476-90B4-2618435A2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7">
            <a:extLst>
              <a:ext uri="{FF2B5EF4-FFF2-40B4-BE49-F238E27FC236}">
                <a16:creationId xmlns:a16="http://schemas.microsoft.com/office/drawing/2014/main" id="{F3793489-8814-685D-354E-559FDA8ED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270645"/>
            <a:ext cx="11160125" cy="343374"/>
          </a:xfrm>
        </p:spPr>
        <p:txBody>
          <a:bodyPr/>
          <a:lstStyle/>
          <a:p>
            <a:r>
              <a:rPr lang="en-GB" sz="2000" b="1" dirty="0"/>
              <a:t>EEX </a:t>
            </a:r>
            <a:r>
              <a:rPr lang="en-US" sz="2000" b="1" dirty="0"/>
              <a:t>Belgian</a:t>
            </a:r>
            <a:r>
              <a:rPr lang="en-GB" sz="2000" b="1" dirty="0"/>
              <a:t> Power Futures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6C5BCFA4-932D-4A44-BF77-34C480E0C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9200" y="6480000"/>
            <a:ext cx="408000" cy="162000"/>
          </a:xfrm>
        </p:spPr>
        <p:txBody>
          <a:bodyPr/>
          <a:lstStyle/>
          <a:p>
            <a:fld id="{0FD9B7A1-8EC4-404C-A87F-21E9C7D955CA}" type="slidenum">
              <a:rPr lang="en-GB" noProof="0" smtClean="0"/>
              <a:t>8</a:t>
            </a:fld>
            <a:endParaRPr lang="en-GB" noProof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432AF9E-A67E-E2D9-7A75-6D9E2C8E5D25}"/>
              </a:ext>
            </a:extLst>
          </p:cNvPr>
          <p:cNvGrpSpPr/>
          <p:nvPr/>
        </p:nvGrpSpPr>
        <p:grpSpPr>
          <a:xfrm>
            <a:off x="444382" y="928634"/>
            <a:ext cx="4442310" cy="1154162"/>
            <a:chOff x="444382" y="1556201"/>
            <a:chExt cx="4442310" cy="1154162"/>
          </a:xfrm>
        </p:grpSpPr>
        <p:sp>
          <p:nvSpPr>
            <p:cNvPr id="14" name="Textfeld 22">
              <a:extLst>
                <a:ext uri="{FF2B5EF4-FFF2-40B4-BE49-F238E27FC236}">
                  <a16:creationId xmlns:a16="http://schemas.microsoft.com/office/drawing/2014/main" id="{A57D8F87-6E17-8DCD-D302-B863422DCA04}"/>
                </a:ext>
              </a:extLst>
            </p:cNvPr>
            <p:cNvSpPr txBox="1"/>
            <p:nvPr/>
          </p:nvSpPr>
          <p:spPr>
            <a:xfrm>
              <a:off x="444382" y="1556201"/>
              <a:ext cx="4442310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2 TWh   </a:t>
              </a:r>
              <a:r>
                <a:rPr lang="de-DE" b="1" dirty="0">
                  <a:solidFill>
                    <a:srgbClr val="00B050"/>
                  </a:solidFill>
                </a:rPr>
                <a:t>+24.3%</a:t>
              </a:r>
              <a:br>
                <a:rPr lang="de-DE" dirty="0">
                  <a:solidFill>
                    <a:srgbClr val="00B050"/>
                  </a:solidFill>
                </a:rPr>
              </a:br>
              <a:r>
                <a:rPr lang="de-DE" sz="1100" dirty="0"/>
                <a:t>Volumes	</a:t>
              </a:r>
              <a:r>
                <a:rPr lang="de-DE" sz="1100" dirty="0">
                  <a:solidFill>
                    <a:srgbClr val="00B050"/>
                  </a:solidFill>
                </a:rPr>
                <a:t>YoY</a:t>
              </a:r>
              <a:r>
                <a:rPr lang="de-DE" sz="1100" dirty="0"/>
                <a:t> </a:t>
              </a:r>
              <a:r>
                <a:rPr lang="de-DE" sz="1100" dirty="0">
                  <a:solidFill>
                    <a:srgbClr val="00B050"/>
                  </a:solidFill>
                </a:rPr>
                <a:t>Change</a:t>
              </a:r>
              <a:br>
                <a:rPr lang="de-DE" sz="1100" dirty="0">
                  <a:solidFill>
                    <a:srgbClr val="00B050"/>
                  </a:solidFill>
                </a:rPr>
              </a:br>
              <a:endParaRPr lang="de-DE" sz="1100" dirty="0">
                <a:solidFill>
                  <a:srgbClr val="00B050"/>
                </a:solidFill>
              </a:endParaRPr>
            </a:p>
            <a:p>
              <a:r>
                <a:rPr lang="de-DE" b="1" dirty="0"/>
                <a:t>13 TWh  </a:t>
              </a:r>
              <a:r>
                <a:rPr lang="de-DE" b="1" dirty="0">
                  <a:solidFill>
                    <a:srgbClr val="00B050"/>
                  </a:solidFill>
                </a:rPr>
                <a:t>+81.2%</a:t>
              </a:r>
            </a:p>
            <a:p>
              <a:r>
                <a:rPr lang="de-DE" sz="1100" dirty="0" err="1"/>
                <a:t>Gross</a:t>
              </a:r>
              <a:r>
                <a:rPr lang="de-DE" sz="1100" dirty="0"/>
                <a:t> OI	</a:t>
              </a:r>
              <a:r>
                <a:rPr lang="de-DE" sz="1100" dirty="0">
                  <a:solidFill>
                    <a:srgbClr val="00B050"/>
                  </a:solidFill>
                </a:rPr>
                <a:t>YoY</a:t>
              </a:r>
              <a:r>
                <a:rPr lang="de-DE" sz="1100" dirty="0">
                  <a:solidFill>
                    <a:srgbClr val="FF0000"/>
                  </a:solidFill>
                </a:rPr>
                <a:t> </a:t>
              </a:r>
              <a:r>
                <a:rPr lang="de-DE" sz="1100" dirty="0">
                  <a:solidFill>
                    <a:srgbClr val="00B050"/>
                  </a:solidFill>
                </a:rPr>
                <a:t>Change</a:t>
              </a:r>
            </a:p>
          </p:txBody>
        </p:sp>
        <p:cxnSp>
          <p:nvCxnSpPr>
            <p:cNvPr id="15" name="Gerader Verbinder 24">
              <a:extLst>
                <a:ext uri="{FF2B5EF4-FFF2-40B4-BE49-F238E27FC236}">
                  <a16:creationId xmlns:a16="http://schemas.microsoft.com/office/drawing/2014/main" id="{03DC16CC-6D21-2B0D-821A-D0F947989B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382" y="1596449"/>
              <a:ext cx="0" cy="3583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Gerader Verbinder 34">
              <a:extLst>
                <a:ext uri="{FF2B5EF4-FFF2-40B4-BE49-F238E27FC236}">
                  <a16:creationId xmlns:a16="http://schemas.microsoft.com/office/drawing/2014/main" id="{4DF18AE3-667A-0865-063B-2927E78B79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382" y="2213669"/>
              <a:ext cx="0" cy="3583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2" name="Fußzeilenplatzhalter 3">
            <a:extLst>
              <a:ext uri="{FF2B5EF4-FFF2-40B4-BE49-F238E27FC236}">
                <a16:creationId xmlns:a16="http://schemas.microsoft.com/office/drawing/2014/main" id="{893444A4-BEB0-B882-637A-B7E97458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2632" y="6548664"/>
            <a:ext cx="4571327" cy="9652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©EEX GROUP 2025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6504A1-B1B4-BAE5-EDCC-5BB01D438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" r="-1384"/>
          <a:stretch/>
        </p:blipFill>
        <p:spPr>
          <a:xfrm>
            <a:off x="3476324" y="928634"/>
            <a:ext cx="4151107" cy="16880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CC2DF7B-3375-4EC8-294C-DE84AC33A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689" y="3428241"/>
            <a:ext cx="7335549" cy="23250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11A4D3D-BA0C-F2AA-4D3B-2A370C97A0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" r="-1761"/>
          <a:stretch/>
        </p:blipFill>
        <p:spPr>
          <a:xfrm>
            <a:off x="7881538" y="1006395"/>
            <a:ext cx="3972208" cy="160861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432C181-4642-9429-C1A7-6AE51103B2B7}"/>
              </a:ext>
            </a:extLst>
          </p:cNvPr>
          <p:cNvSpPr txBox="1"/>
          <p:nvPr/>
        </p:nvSpPr>
        <p:spPr>
          <a:xfrm>
            <a:off x="563481" y="6115471"/>
            <a:ext cx="1106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/>
              <a:t>1 </a:t>
            </a:r>
            <a:r>
              <a:rPr lang="en-US" sz="900" dirty="0"/>
              <a:t>The calculation of EEX' market share is based on the figures published by the exchanges and the London Energy Brokers' Association (LEBA) every month</a:t>
            </a:r>
            <a:r>
              <a:rPr lang="en-US" sz="900" baseline="30000" dirty="0"/>
              <a:t>.</a:t>
            </a:r>
          </a:p>
          <a:p>
            <a:pPr algn="l"/>
            <a:r>
              <a:rPr lang="en-US" sz="900" baseline="30000" dirty="0"/>
              <a:t>2 </a:t>
            </a:r>
            <a:r>
              <a:rPr lang="en-US" sz="900" dirty="0"/>
              <a:t>Source: Thomson Reuters</a:t>
            </a:r>
            <a:endParaRPr lang="en-GB" sz="900" dirty="0"/>
          </a:p>
          <a:p>
            <a:endParaRPr lang="en-GB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C7EBBE8-2874-F7C7-3776-942034AEA7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7560523"/>
              </p:ext>
            </p:extLst>
          </p:nvPr>
        </p:nvGraphicFramePr>
        <p:xfrm>
          <a:off x="7788401" y="3153460"/>
          <a:ext cx="5396006" cy="2984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31962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BD2AB-397D-F514-869C-52506060B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7">
            <a:extLst>
              <a:ext uri="{FF2B5EF4-FFF2-40B4-BE49-F238E27FC236}">
                <a16:creationId xmlns:a16="http://schemas.microsoft.com/office/drawing/2014/main" id="{9981362C-A2B7-23ED-D402-2EC671CAB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270645"/>
            <a:ext cx="11160125" cy="343374"/>
          </a:xfrm>
        </p:spPr>
        <p:txBody>
          <a:bodyPr/>
          <a:lstStyle/>
          <a:p>
            <a:r>
              <a:rPr lang="en-GB" sz="2000" b="1" dirty="0"/>
              <a:t>EEX </a:t>
            </a:r>
            <a:r>
              <a:rPr lang="en-US" sz="2000" b="1" dirty="0"/>
              <a:t>Dutch</a:t>
            </a:r>
            <a:r>
              <a:rPr lang="en-GB" sz="2000" b="1" dirty="0"/>
              <a:t> Power Futures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52A92CFC-7726-458C-2CBC-5215A3D34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9200" y="6480000"/>
            <a:ext cx="408000" cy="162000"/>
          </a:xfrm>
        </p:spPr>
        <p:txBody>
          <a:bodyPr/>
          <a:lstStyle/>
          <a:p>
            <a:fld id="{0FD9B7A1-8EC4-404C-A87F-21E9C7D955CA}" type="slidenum">
              <a:rPr lang="en-GB" noProof="0" smtClean="0"/>
              <a:t>9</a:t>
            </a:fld>
            <a:endParaRPr lang="en-GB" noProof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92788B1-9404-7059-A4F9-E883C2DF1480}"/>
              </a:ext>
            </a:extLst>
          </p:cNvPr>
          <p:cNvGrpSpPr/>
          <p:nvPr/>
        </p:nvGrpSpPr>
        <p:grpSpPr>
          <a:xfrm>
            <a:off x="444382" y="929444"/>
            <a:ext cx="4442310" cy="1154162"/>
            <a:chOff x="444382" y="1557011"/>
            <a:chExt cx="4442310" cy="1154162"/>
          </a:xfrm>
        </p:grpSpPr>
        <p:sp>
          <p:nvSpPr>
            <p:cNvPr id="14" name="Textfeld 22">
              <a:extLst>
                <a:ext uri="{FF2B5EF4-FFF2-40B4-BE49-F238E27FC236}">
                  <a16:creationId xmlns:a16="http://schemas.microsoft.com/office/drawing/2014/main" id="{DEA815F2-C310-CF79-A1A7-A1A927FF31F8}"/>
                </a:ext>
              </a:extLst>
            </p:cNvPr>
            <p:cNvSpPr txBox="1"/>
            <p:nvPr/>
          </p:nvSpPr>
          <p:spPr>
            <a:xfrm>
              <a:off x="444382" y="1557011"/>
              <a:ext cx="4442310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15 TWh   </a:t>
              </a:r>
              <a:r>
                <a:rPr lang="de-DE" b="1" dirty="0">
                  <a:solidFill>
                    <a:srgbClr val="00B050"/>
                  </a:solidFill>
                </a:rPr>
                <a:t>+71.2%</a:t>
              </a:r>
              <a:br>
                <a:rPr lang="de-DE" dirty="0">
                  <a:solidFill>
                    <a:srgbClr val="00B050"/>
                  </a:solidFill>
                </a:rPr>
              </a:br>
              <a:r>
                <a:rPr lang="de-DE" sz="1100" dirty="0"/>
                <a:t>Volumes	   </a:t>
              </a:r>
              <a:r>
                <a:rPr lang="de-DE" sz="1100" dirty="0">
                  <a:solidFill>
                    <a:srgbClr val="00B050"/>
                  </a:solidFill>
                </a:rPr>
                <a:t>YoY</a:t>
              </a:r>
              <a:r>
                <a:rPr lang="de-DE" sz="1100" dirty="0"/>
                <a:t> </a:t>
              </a:r>
              <a:r>
                <a:rPr lang="de-DE" sz="1100" dirty="0">
                  <a:solidFill>
                    <a:srgbClr val="00B050"/>
                  </a:solidFill>
                </a:rPr>
                <a:t>Change</a:t>
              </a:r>
              <a:br>
                <a:rPr lang="de-DE" sz="1100" dirty="0">
                  <a:solidFill>
                    <a:srgbClr val="00B050"/>
                  </a:solidFill>
                </a:rPr>
              </a:br>
              <a:endParaRPr lang="de-DE" sz="1100" dirty="0">
                <a:solidFill>
                  <a:srgbClr val="00B050"/>
                </a:solidFill>
              </a:endParaRPr>
            </a:p>
            <a:p>
              <a:r>
                <a:rPr lang="de-DE" b="1" dirty="0"/>
                <a:t>91 TWh   </a:t>
              </a:r>
              <a:r>
                <a:rPr lang="de-DE" b="1" dirty="0">
                  <a:solidFill>
                    <a:srgbClr val="00B050"/>
                  </a:solidFill>
                </a:rPr>
                <a:t>+32.1%</a:t>
              </a:r>
            </a:p>
            <a:p>
              <a:r>
                <a:rPr lang="de-DE" sz="1100" dirty="0" err="1"/>
                <a:t>Gross</a:t>
              </a:r>
              <a:r>
                <a:rPr lang="de-DE" sz="1100" dirty="0"/>
                <a:t> OI	  </a:t>
              </a:r>
              <a:r>
                <a:rPr lang="de-DE" sz="1100" dirty="0">
                  <a:solidFill>
                    <a:srgbClr val="00B050"/>
                  </a:solidFill>
                </a:rPr>
                <a:t>YoY</a:t>
              </a:r>
              <a:r>
                <a:rPr lang="de-DE" sz="1100" dirty="0">
                  <a:solidFill>
                    <a:srgbClr val="FF0000"/>
                  </a:solidFill>
                </a:rPr>
                <a:t> </a:t>
              </a:r>
              <a:r>
                <a:rPr lang="de-DE" sz="1100" dirty="0">
                  <a:solidFill>
                    <a:srgbClr val="00B050"/>
                  </a:solidFill>
                </a:rPr>
                <a:t>Change</a:t>
              </a:r>
            </a:p>
          </p:txBody>
        </p:sp>
        <p:cxnSp>
          <p:nvCxnSpPr>
            <p:cNvPr id="15" name="Gerader Verbinder 24">
              <a:extLst>
                <a:ext uri="{FF2B5EF4-FFF2-40B4-BE49-F238E27FC236}">
                  <a16:creationId xmlns:a16="http://schemas.microsoft.com/office/drawing/2014/main" id="{3019048C-4B8B-481A-2E90-B28FEFFAF5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382" y="1596449"/>
              <a:ext cx="0" cy="3583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Gerader Verbinder 34">
              <a:extLst>
                <a:ext uri="{FF2B5EF4-FFF2-40B4-BE49-F238E27FC236}">
                  <a16:creationId xmlns:a16="http://schemas.microsoft.com/office/drawing/2014/main" id="{07714D74-A04D-4C12-928C-92339C874E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382" y="2213669"/>
              <a:ext cx="0" cy="3583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2" name="Fußzeilenplatzhalter 3">
            <a:extLst>
              <a:ext uri="{FF2B5EF4-FFF2-40B4-BE49-F238E27FC236}">
                <a16:creationId xmlns:a16="http://schemas.microsoft.com/office/drawing/2014/main" id="{D21ABF55-4185-C582-981D-1A33E32D1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2632" y="6548664"/>
            <a:ext cx="4571327" cy="9652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©EEX GROUP 2025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F548EE-97C5-C004-BD51-999CFB799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" r="-373"/>
          <a:stretch/>
        </p:blipFill>
        <p:spPr>
          <a:xfrm>
            <a:off x="3308684" y="929444"/>
            <a:ext cx="4318750" cy="17697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FE79B3E-24C0-0C4F-D415-9BFD5649C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382" y="3554934"/>
            <a:ext cx="7819399" cy="23910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B53DF39-3E2B-165F-FD98-99FFE695A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" r="40"/>
          <a:stretch/>
        </p:blipFill>
        <p:spPr>
          <a:xfrm>
            <a:off x="7846142" y="1007205"/>
            <a:ext cx="3866080" cy="160861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3411EF5-37FB-7505-E664-74A930E10D93}"/>
              </a:ext>
            </a:extLst>
          </p:cNvPr>
          <p:cNvSpPr txBox="1"/>
          <p:nvPr/>
        </p:nvSpPr>
        <p:spPr>
          <a:xfrm>
            <a:off x="563481" y="6115471"/>
            <a:ext cx="1106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/>
              <a:t>1 </a:t>
            </a:r>
            <a:r>
              <a:rPr lang="en-US" sz="900" dirty="0"/>
              <a:t>The calculation of EEX' market share is based on the figures published by the exchanges and the London Energy Brokers' Association (LEBA) every month</a:t>
            </a:r>
            <a:r>
              <a:rPr lang="en-US" sz="900" baseline="30000" dirty="0"/>
              <a:t>.</a:t>
            </a:r>
          </a:p>
          <a:p>
            <a:pPr algn="l"/>
            <a:r>
              <a:rPr lang="en-US" sz="900" baseline="30000" dirty="0"/>
              <a:t>2 </a:t>
            </a:r>
            <a:r>
              <a:rPr lang="en-US" sz="900" dirty="0"/>
              <a:t>Source: Thomson Reuters</a:t>
            </a:r>
            <a:endParaRPr lang="en-GB" sz="900" dirty="0"/>
          </a:p>
          <a:p>
            <a:endParaRPr lang="en-GB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22528A2-CFFC-1206-3B4B-E07038CD8E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7008712"/>
              </p:ext>
            </p:extLst>
          </p:nvPr>
        </p:nvGraphicFramePr>
        <p:xfrm>
          <a:off x="7765677" y="3160183"/>
          <a:ext cx="5396006" cy="3038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80141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eex group">
      <a:dk1>
        <a:sysClr val="windowText" lastClr="000000"/>
      </a:dk1>
      <a:lt1>
        <a:srgbClr val="FFFFFF"/>
      </a:lt1>
      <a:dk2>
        <a:srgbClr val="303030"/>
      </a:dk2>
      <a:lt2>
        <a:srgbClr val="C6C6C6"/>
      </a:lt2>
      <a:accent1>
        <a:srgbClr val="EB1000"/>
      </a:accent1>
      <a:accent2>
        <a:srgbClr val="FF5800"/>
      </a:accent2>
      <a:accent3>
        <a:srgbClr val="FFBB13"/>
      </a:accent3>
      <a:accent4>
        <a:srgbClr val="9CB704"/>
      </a:accent4>
      <a:accent5>
        <a:srgbClr val="277EA1"/>
      </a:accent5>
      <a:accent6>
        <a:srgbClr val="3391FF"/>
      </a:accent6>
      <a:hlink>
        <a:srgbClr val="3391FF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Red 70">
      <a:srgbClr val="FF8790"/>
    </a:custClr>
    <a:custClr name="Orange 70">
      <a:srgbClr val="FF8A74"/>
    </a:custClr>
    <a:custClr name="Yellow 80*">
      <a:srgbClr val="FFBB13"/>
    </a:custClr>
    <a:custClr name="Green 70">
      <a:srgbClr val="9CB704"/>
    </a:custClr>
    <a:custClr name="Blue 70">
      <a:srgbClr val="48B7DF"/>
    </a:custClr>
    <a:custClr name="Cyan 70">
      <a:srgbClr val="7CABFF"/>
    </a:custClr>
    <a:custClr name="Purple 70">
      <a:srgbClr val="A9A3EF"/>
    </a:custClr>
    <a:custClr name="Gray 70">
      <a:srgbClr val="ABABAB"/>
    </a:custClr>
    <a:custClr>
      <a:srgbClr val="FFFFFF"/>
    </a:custClr>
    <a:custClr>
      <a:srgbClr val="FFFFFF"/>
    </a:custClr>
    <a:custClr name="Red 50">
      <a:srgbClr val="EB1000"/>
    </a:custClr>
    <a:custClr name="Orange 60">
      <a:srgbClr val="FF5800"/>
    </a:custClr>
    <a:custClr name="Yellow 50*">
      <a:srgbClr val="996E00"/>
    </a:custClr>
    <a:custClr name="Green 50">
      <a:srgbClr val="6B7E00"/>
    </a:custClr>
    <a:custClr name="Blue 50">
      <a:srgbClr val="277EA1"/>
    </a:custClr>
    <a:custClr name="Cyan 50">
      <a:srgbClr val="0076DA"/>
    </a:custClr>
    <a:custClr name="Purple 50">
      <a:srgbClr val="7263E1"/>
    </a:custClr>
    <a:custClr name="Gray 50">
      <a:srgbClr val="767676"/>
    </a:custClr>
    <a:custClr>
      <a:srgbClr val="FFFFFF"/>
    </a:custClr>
    <a:custClr>
      <a:srgbClr val="FFFFFF"/>
    </a:custClr>
    <a:custClr name="Red 20">
      <a:srgbClr val="680300"/>
    </a:custClr>
    <a:custClr name="Orange 20">
      <a:srgbClr val="5C1A00"/>
    </a:custClr>
    <a:custClr name="Yellow 20*">
      <a:srgbClr val="412D00"/>
    </a:custClr>
    <a:custClr name="Green 20">
      <a:srgbClr val="2B3400"/>
    </a:custClr>
    <a:custClr name="Blue 20">
      <a:srgbClr val="003060"/>
    </a:custClr>
    <a:custClr name="Cyan 20">
      <a:srgbClr val="003060"/>
    </a:custClr>
    <a:custClr name="Purple 20">
      <a:srgbClr val="2C1C82"/>
    </a:custClr>
    <a:custClr name="Gray 20">
      <a:srgbClr val="303030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Präsentation1" id="{1ABA635F-78FB-43C5-9B1E-77F335309346}" vid="{A6D7D551-FCA6-4BCC-9BDC-9C1EF3420A7F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I1ZTIxNjY1Mi03Y2IxLTQyZDMtYTIyZi1mYjVjN2YzNDhkYjUiIG9yaWdpbj0idXNlclNlbGVjdGVkIj48ZWxlbWVudCB1aWQ9ImlkX2NsYXNzaWZpY2F0aW9uX2ludGVybmFsb25seSIgdmFsdWU9IiIgeG1sbnM9Imh0dHA6Ly93d3cuYm9sZG9uamFtZXMuY29tLzIwMDgvMDEvc2llL2ludGVybmFsL2xhYmVsIiAvPjwvc2lzbD48VXNlck5hbWU+T0FBRFxiZDIyMTwvVXNlck5hbWU+PERhdGVUaW1lPjMwLzA2LzIwMjAgMDY6MDk6MjY8L0RhdGVUaW1lPjxMYWJlbFN0cmluZz5JbnRlcm5hbDwvTGFiZWxTdHJpbmc+PC9pdGVtPjxpdGVtPjxzaXNsIHNpc2xWZXJzaW9uPSIwIiBwb2xpY3k9IjVlMjE2NjUyLTdjYjEtNDJkMy1hMjJmLWZiNWM3ZjM0OGRiNSIgb3JpZ2luPSJ1c2VyU2VsZWN0ZWQiPjxlbGVtZW50IHVpZD0iaWRfY2xhc3NpZmljYXRpb25fbm9uYnVzaW5lc3MiIHZhbHVlPSIiIHhtbG5zPSJodHRwOi8vd3d3LmJvbGRvbmphbWVzLmNvbS8yMDA4LzAxL3NpZS9pbnRlcm5hbC9sYWJlbCIgLz48L3Npc2w+PFVzZXJOYW1lPk9BQURcYmQyMjE8L1VzZXJOYW1lPjxEYXRlVGltZT4zMC8wNi8yMDIwIDA2OjIxOjE3PC9EYXRlVGltZT48TGFiZWxTdHJpbmc+UHVibGljPC9MYWJlbFN0cmluZz48L2l0ZW0+PC9sYWJlbEhpc3Rvcnk+</Value>
</WrappedLabelHistory>
</file>

<file path=customXml/item2.xml><?xml version="1.0" encoding="utf-8"?>
<sisl xmlns:xsi="http://www.w3.org/2001/XMLSchema-instance" xmlns:xsd="http://www.w3.org/2001/XMLSchema" xmlns="http://www.boldonjames.com/2008/01/sie/internal/label" sislVersion="0" policy="5e216652-7cb1-42d3-a22f-fb5c7f348db5" origin="userSelected">
  <element uid="id_classification_nonbusiness" value=""/>
</sisl>
</file>

<file path=customXml/itemProps1.xml><?xml version="1.0" encoding="utf-8"?>
<ds:datastoreItem xmlns:ds="http://schemas.openxmlformats.org/officeDocument/2006/customXml" ds:itemID="{AFEF540D-1110-4D22-924D-F6CBBC595199}">
  <ds:schemaRefs>
    <ds:schemaRef ds:uri="http://www.w3.org/2001/XMLSchema"/>
    <ds:schemaRef ds:uri="http://www.boldonjames.com/2016/02/Classifier/internal/wrappedLabelHistory"/>
  </ds:schemaRefs>
</ds:datastoreItem>
</file>

<file path=customXml/itemProps2.xml><?xml version="1.0" encoding="utf-8"?>
<ds:datastoreItem xmlns:ds="http://schemas.openxmlformats.org/officeDocument/2006/customXml" ds:itemID="{1321E0FE-96CA-491D-8BAF-60B6E3D2E5A9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1233</Words>
  <Application>Microsoft Office PowerPoint</Application>
  <PresentationFormat>Widescreen</PresentationFormat>
  <Paragraphs>271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Symbol</vt:lpstr>
      <vt:lpstr>Wingdings</vt:lpstr>
      <vt:lpstr>Office</vt:lpstr>
      <vt:lpstr>Power Derivatives Market Update </vt:lpstr>
      <vt:lpstr>PowerPoint Presentation</vt:lpstr>
      <vt:lpstr>PowerPoint Presentation</vt:lpstr>
      <vt:lpstr>EEX German Power Futures</vt:lpstr>
      <vt:lpstr>EEX French Power Futures</vt:lpstr>
      <vt:lpstr>EEX Italian Power Futures</vt:lpstr>
      <vt:lpstr>EEX Spanish Power Futures</vt:lpstr>
      <vt:lpstr>EEX Belgian Power Futures</vt:lpstr>
      <vt:lpstr>EEX Dutch Power Futures</vt:lpstr>
      <vt:lpstr>EEX Swiss Power Futures</vt:lpstr>
      <vt:lpstr>EEX Austrian Power Futures</vt:lpstr>
      <vt:lpstr>EEX Hungary Power Futures</vt:lpstr>
      <vt:lpstr>EEX Japan Power Futures</vt:lpstr>
      <vt:lpstr>EEX Greek Power Futures</vt:lpstr>
      <vt:lpstr>PowerPoint Presentation</vt:lpstr>
      <vt:lpstr>PowerPoint Presentation</vt:lpstr>
      <vt:lpstr>PowerPoint Presentation</vt:lpstr>
      <vt:lpstr>PowerPoint Presentation</vt:lpstr>
    </vt:vector>
  </TitlesOfParts>
  <Company>European Energy Exchange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Derivatives Market Update</dc:title>
  <dc:creator>Tom Frohnhoff</dc:creator>
  <cp:lastModifiedBy>Christian Plum</cp:lastModifiedBy>
  <cp:revision>433</cp:revision>
  <dcterms:created xsi:type="dcterms:W3CDTF">2018-11-02T14:31:21Z</dcterms:created>
  <dcterms:modified xsi:type="dcterms:W3CDTF">2025-05-26T14:08:45Z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93d1c933-37e3-4718-ac8e-206214d86111</vt:lpwstr>
  </property>
  <property fmtid="{D5CDD505-2E9C-101B-9397-08002B2CF9AE}" pid="3" name="bjSaver">
    <vt:lpwstr>2NWvGmZDpNTyYRsu7wn3c2l5thSAecZG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policy="5e216652-7cb1-42d3-a22f-fb5c7f348db5" origin="userSelected" xmlns="http://www.boldonj</vt:lpwstr>
  </property>
  <property fmtid="{D5CDD505-2E9C-101B-9397-08002B2CF9AE}" pid="5" name="bjDocumentLabelXML-0">
    <vt:lpwstr>ames.com/2008/01/sie/internal/label"&gt;&lt;element uid="id_classification_nonbusiness" value="" /&gt;&lt;/sisl&gt;</vt:lpwstr>
  </property>
  <property fmtid="{D5CDD505-2E9C-101B-9397-08002B2CF9AE}" pid="6" name="bjDocumentSecurityLabel">
    <vt:lpwstr>Public</vt:lpwstr>
  </property>
  <property fmtid="{D5CDD505-2E9C-101B-9397-08002B2CF9AE}" pid="7" name="DBG_Classification_ID">
    <vt:lpwstr>1</vt:lpwstr>
  </property>
  <property fmtid="{D5CDD505-2E9C-101B-9397-08002B2CF9AE}" pid="8" name="DBG_Classification_Name">
    <vt:lpwstr>Public</vt:lpwstr>
  </property>
  <property fmtid="{D5CDD505-2E9C-101B-9397-08002B2CF9AE}" pid="9" name="bjLabelHistoryID">
    <vt:lpwstr>{AFEF540D-1110-4D22-924D-F6CBBC595199}</vt:lpwstr>
  </property>
  <property fmtid="{D5CDD505-2E9C-101B-9397-08002B2CF9AE}" pid="10" name="MSIP_Label_0f178e3d-a5ff-4478-9104-2c4330acb48e_Enabled">
    <vt:lpwstr>true</vt:lpwstr>
  </property>
  <property fmtid="{D5CDD505-2E9C-101B-9397-08002B2CF9AE}" pid="11" name="MSIP_Label_0f178e3d-a5ff-4478-9104-2c4330acb48e_SetDate">
    <vt:lpwstr>2025-03-25T13:51:08Z</vt:lpwstr>
  </property>
  <property fmtid="{D5CDD505-2E9C-101B-9397-08002B2CF9AE}" pid="12" name="MSIP_Label_0f178e3d-a5ff-4478-9104-2c4330acb48e_Method">
    <vt:lpwstr>Privileged</vt:lpwstr>
  </property>
  <property fmtid="{D5CDD505-2E9C-101B-9397-08002B2CF9AE}" pid="13" name="MSIP_Label_0f178e3d-a5ff-4478-9104-2c4330acb48e_Name">
    <vt:lpwstr>External</vt:lpwstr>
  </property>
  <property fmtid="{D5CDD505-2E9C-101B-9397-08002B2CF9AE}" pid="14" name="MSIP_Label_0f178e3d-a5ff-4478-9104-2c4330acb48e_SiteId">
    <vt:lpwstr>e00ddcdf-1e0f-4be5-a37a-894a4731986a</vt:lpwstr>
  </property>
  <property fmtid="{D5CDD505-2E9C-101B-9397-08002B2CF9AE}" pid="15" name="MSIP_Label_0f178e3d-a5ff-4478-9104-2c4330acb48e_ActionId">
    <vt:lpwstr>2556aefb-931e-47fd-a7e8-9c0e316fcf8b</vt:lpwstr>
  </property>
  <property fmtid="{D5CDD505-2E9C-101B-9397-08002B2CF9AE}" pid="16" name="MSIP_Label_0f178e3d-a5ff-4478-9104-2c4330acb48e_ContentBits">
    <vt:lpwstr>2</vt:lpwstr>
  </property>
  <property fmtid="{D5CDD505-2E9C-101B-9397-08002B2CF9AE}" pid="17" name="MSIP_Label_0f178e3d-a5ff-4478-9104-2c4330acb48e_Tag">
    <vt:lpwstr>10, 0, 1, 1</vt:lpwstr>
  </property>
  <property fmtid="{D5CDD505-2E9C-101B-9397-08002B2CF9AE}" pid="18" name="ClassificationContentMarkingFooterLocations">
    <vt:lpwstr>EEX Group PPT Template as of 1st November:9\Office:12</vt:lpwstr>
  </property>
  <property fmtid="{D5CDD505-2E9C-101B-9397-08002B2CF9AE}" pid="19" name="ClassificationContentMarkingFooterText">
    <vt:lpwstr>External</vt:lpwstr>
  </property>
</Properties>
</file>